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3" r:id="rId2"/>
    <p:sldId id="257" r:id="rId3"/>
    <p:sldId id="288" r:id="rId4"/>
    <p:sldId id="262" r:id="rId5"/>
    <p:sldId id="289" r:id="rId6"/>
    <p:sldId id="265" r:id="rId7"/>
    <p:sldId id="290" r:id="rId8"/>
    <p:sldId id="292" r:id="rId9"/>
  </p:sldIdLst>
  <p:sldSz cx="9144000" cy="5143500" type="screen16x9"/>
  <p:notesSz cx="6858000" cy="9144000"/>
  <p:embeddedFontLst>
    <p:embeddedFont>
      <p:font typeface="汉仪丫丫体简" panose="02010600030101010101" charset="-122"/>
      <p:regular r:id="rId10"/>
    </p:embeddedFont>
    <p:embeddedFont>
      <p:font typeface="Impact" panose="020B0806030902050204" pitchFamily="34" charset="0"/>
      <p:regular r:id="rId11"/>
    </p:embeddedFont>
    <p:embeddedFont>
      <p:font typeface="微软雅黑" panose="020B0503020204020204" pitchFamily="34" charset="-122"/>
      <p:regular r:id="rId12"/>
      <p:bold r:id="rId13"/>
    </p:embeddedFont>
    <p:embeddedFont>
      <p:font typeface="Verdana" panose="020B0604030504040204" pitchFamily="34" charset="0"/>
      <p:regular r:id="rId14"/>
      <p:bold r:id="rId15"/>
      <p:italic r:id="rId16"/>
      <p:boldItalic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EC93117-8917-47D3-8DF3-A6C5EBEC3914}">
          <p14:sldIdLst>
            <p14:sldId id="263"/>
          </p14:sldIdLst>
        </p14:section>
        <p14:section name="无标题节" id="{6F8EDCB0-DD26-483A-9954-B8F1C495AE3F}">
          <p14:sldIdLst>
            <p14:sldId id="257"/>
            <p14:sldId id="288"/>
            <p14:sldId id="262"/>
            <p14:sldId id="289"/>
            <p14:sldId id="265"/>
            <p14:sldId id="290"/>
          </p14:sldIdLst>
        </p14:section>
        <p14:section name="无标题节" id="{3F5B8BD0-CD51-455F-96AD-BAC18996888C}">
          <p14:sldIdLst>
            <p14:sldId id="292"/>
          </p14:sldIdLst>
        </p14:section>
        <p14:section name="无标题节" id="{2B3A45E1-C50A-49F8-997E-147DA9C9BC86}">
          <p14:sldIdLst/>
        </p14:section>
        <p14:section name="无标题节" id="{D01C98B9-C218-49E8-AC7F-91770ADA7BC1}">
          <p14:sldIdLst/>
        </p14:section>
        <p14:section name="无标题节" id="{85C75397-ACF0-4DE0-A8D8-10A2A0EC40EB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382">
          <p15:clr>
            <a:srgbClr val="A4A3A4"/>
          </p15:clr>
        </p15:guide>
        <p15:guide id="2" orient="horz" pos="940">
          <p15:clr>
            <a:srgbClr val="A4A3A4"/>
          </p15:clr>
        </p15:guide>
        <p15:guide id="3" pos="1655">
          <p15:clr>
            <a:srgbClr val="A4A3A4"/>
          </p15:clr>
        </p15:guide>
        <p15:guide id="4" pos="2049">
          <p15:clr>
            <a:srgbClr val="A4A3A4"/>
          </p15:clr>
        </p15:guide>
        <p15:guide id="5" pos="2440">
          <p15:clr>
            <a:srgbClr val="A4A3A4"/>
          </p15:clr>
        </p15:guide>
        <p15:guide id="6" pos="3227">
          <p15:clr>
            <a:srgbClr val="A4A3A4"/>
          </p15:clr>
        </p15:guide>
        <p15:guide id="7" pos="4740">
          <p15:clr>
            <a:srgbClr val="A4A3A4"/>
          </p15:clr>
        </p15:guide>
        <p15:guide id="8" pos="4119">
          <p15:clr>
            <a:srgbClr val="A4A3A4"/>
          </p15:clr>
        </p15:guide>
        <p15:guide id="9" pos="2880">
          <p15:clr>
            <a:srgbClr val="A4A3A4"/>
          </p15:clr>
        </p15:guide>
        <p15:guide id="10" pos="36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3B4B"/>
    <a:srgbClr val="1C2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85" autoAdjust="0"/>
    <p:restoredTop sz="89608" autoAdjust="0"/>
  </p:normalViewPr>
  <p:slideViewPr>
    <p:cSldViewPr showGuides="1">
      <p:cViewPr varScale="1">
        <p:scale>
          <a:sx n="102" d="100"/>
          <a:sy n="102" d="100"/>
        </p:scale>
        <p:origin x="922" y="77"/>
      </p:cViewPr>
      <p:guideLst>
        <p:guide orient="horz" pos="1382"/>
        <p:guide orient="horz" pos="940"/>
        <p:guide pos="1655"/>
        <p:guide pos="2049"/>
        <p:guide pos="2440"/>
        <p:guide pos="3227"/>
        <p:guide pos="4740"/>
        <p:guide pos="4119"/>
        <p:guide pos="2880"/>
        <p:guide pos="36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microsoft.com/office/2015/10/relationships/revisionInfo" Target="revisionInfo.xml"/></Relationships>
</file>

<file path=ppt/media/image1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5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74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9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86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57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699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054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46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7958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96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rgbClr val="2E3B4B"/>
          </a:fgClr>
          <a:bgClr>
            <a:srgbClr val="1C2A3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74B45-A277-4B51-B63D-87A7EE5FBB5E}" type="datetimeFigureOut">
              <a:rPr lang="zh-CN" altLang="en-US" smtClean="0"/>
              <a:t>2017/7/20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1CB00-BFF3-4DFB-8ED3-860249C812E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86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 advClick="0" advTm="0">
        <p14:pan dir="u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11660" y="2637534"/>
            <a:ext cx="61206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zh-CN" altLang="en-US" sz="24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第六组</a:t>
            </a:r>
            <a:endParaRPr lang="en-US" altLang="zh-CN" sz="2400" b="1" dirty="0">
              <a:solidFill>
                <a:prstClr val="white"/>
              </a:solidFill>
              <a:latin typeface="汉仪丫丫体简" pitchFamily="2" charset="-122"/>
              <a:ea typeface="汉仪丫丫体简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594262" y="1390028"/>
            <a:ext cx="595547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zh-CN" altLang="en-US" sz="60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慢慢买项目简介</a:t>
            </a:r>
            <a:r>
              <a:rPr lang="en-US" altLang="zh-CN" sz="60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!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6764919" y="758113"/>
            <a:ext cx="1125241" cy="800143"/>
            <a:chOff x="5868144" y="1228637"/>
            <a:chExt cx="1125241" cy="800143"/>
          </a:xfrm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5868144" y="1228637"/>
              <a:ext cx="1125241" cy="800143"/>
            </a:xfrm>
            <a:custGeom>
              <a:avLst/>
              <a:gdLst>
                <a:gd name="T0" fmla="*/ 6 w 118"/>
                <a:gd name="T1" fmla="*/ 84 h 84"/>
                <a:gd name="T2" fmla="*/ 35 w 118"/>
                <a:gd name="T3" fmla="*/ 72 h 84"/>
                <a:gd name="T4" fmla="*/ 35 w 118"/>
                <a:gd name="T5" fmla="*/ 72 h 84"/>
                <a:gd name="T6" fmla="*/ 59 w 118"/>
                <a:gd name="T7" fmla="*/ 75 h 84"/>
                <a:gd name="T8" fmla="*/ 98 w 118"/>
                <a:gd name="T9" fmla="*/ 66 h 84"/>
                <a:gd name="T10" fmla="*/ 118 w 118"/>
                <a:gd name="T11" fmla="*/ 42 h 84"/>
                <a:gd name="T12" fmla="*/ 118 w 118"/>
                <a:gd name="T13" fmla="*/ 37 h 84"/>
                <a:gd name="T14" fmla="*/ 118 w 118"/>
                <a:gd name="T15" fmla="*/ 33 h 84"/>
                <a:gd name="T16" fmla="*/ 98 w 118"/>
                <a:gd name="T17" fmla="*/ 9 h 84"/>
                <a:gd name="T18" fmla="*/ 59 w 118"/>
                <a:gd name="T19" fmla="*/ 0 h 84"/>
                <a:gd name="T20" fmla="*/ 20 w 118"/>
                <a:gd name="T21" fmla="*/ 9 h 84"/>
                <a:gd name="T22" fmla="*/ 0 w 118"/>
                <a:gd name="T23" fmla="*/ 33 h 84"/>
                <a:gd name="T24" fmla="*/ 0 w 118"/>
                <a:gd name="T25" fmla="*/ 37 h 84"/>
                <a:gd name="T26" fmla="*/ 15 w 118"/>
                <a:gd name="T27" fmla="*/ 62 h 84"/>
                <a:gd name="T28" fmla="*/ 15 w 118"/>
                <a:gd name="T29" fmla="*/ 62 h 84"/>
                <a:gd name="T30" fmla="*/ 6 w 118"/>
                <a:gd name="T31" fmla="*/ 84 h 84"/>
                <a:gd name="T32" fmla="*/ 25 w 118"/>
                <a:gd name="T33" fmla="*/ 60 h 84"/>
                <a:gd name="T34" fmla="*/ 22 w 118"/>
                <a:gd name="T35" fmla="*/ 58 h 84"/>
                <a:gd name="T36" fmla="*/ 8 w 118"/>
                <a:gd name="T37" fmla="*/ 37 h 84"/>
                <a:gd name="T38" fmla="*/ 8 w 118"/>
                <a:gd name="T39" fmla="*/ 34 h 84"/>
                <a:gd name="T40" fmla="*/ 24 w 118"/>
                <a:gd name="T41" fmla="*/ 16 h 84"/>
                <a:gd name="T42" fmla="*/ 59 w 118"/>
                <a:gd name="T43" fmla="*/ 7 h 84"/>
                <a:gd name="T44" fmla="*/ 94 w 118"/>
                <a:gd name="T45" fmla="*/ 16 h 84"/>
                <a:gd name="T46" fmla="*/ 110 w 118"/>
                <a:gd name="T47" fmla="*/ 34 h 84"/>
                <a:gd name="T48" fmla="*/ 110 w 118"/>
                <a:gd name="T49" fmla="*/ 37 h 84"/>
                <a:gd name="T50" fmla="*/ 110 w 118"/>
                <a:gd name="T51" fmla="*/ 40 h 84"/>
                <a:gd name="T52" fmla="*/ 94 w 118"/>
                <a:gd name="T53" fmla="*/ 59 h 84"/>
                <a:gd name="T54" fmla="*/ 59 w 118"/>
                <a:gd name="T55" fmla="*/ 67 h 84"/>
                <a:gd name="T56" fmla="*/ 36 w 118"/>
                <a:gd name="T57" fmla="*/ 64 h 84"/>
                <a:gd name="T58" fmla="*/ 34 w 118"/>
                <a:gd name="T59" fmla="*/ 63 h 84"/>
                <a:gd name="T60" fmla="*/ 18 w 118"/>
                <a:gd name="T61" fmla="*/ 72 h 84"/>
                <a:gd name="T62" fmla="*/ 25 w 118"/>
                <a:gd name="T63" fmla="*/ 6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8" h="84">
                  <a:moveTo>
                    <a:pt x="6" y="84"/>
                  </a:moveTo>
                  <a:cubicBezTo>
                    <a:pt x="35" y="72"/>
                    <a:pt x="35" y="72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43" y="74"/>
                    <a:pt x="51" y="75"/>
                    <a:pt x="59" y="75"/>
                  </a:cubicBezTo>
                  <a:cubicBezTo>
                    <a:pt x="72" y="75"/>
                    <a:pt x="86" y="72"/>
                    <a:pt x="98" y="66"/>
                  </a:cubicBezTo>
                  <a:cubicBezTo>
                    <a:pt x="107" y="61"/>
                    <a:pt x="116" y="52"/>
                    <a:pt x="118" y="42"/>
                  </a:cubicBezTo>
                  <a:cubicBezTo>
                    <a:pt x="118" y="40"/>
                    <a:pt x="118" y="39"/>
                    <a:pt x="118" y="37"/>
                  </a:cubicBezTo>
                  <a:cubicBezTo>
                    <a:pt x="118" y="36"/>
                    <a:pt x="118" y="34"/>
                    <a:pt x="118" y="33"/>
                  </a:cubicBezTo>
                  <a:cubicBezTo>
                    <a:pt x="116" y="22"/>
                    <a:pt x="107" y="14"/>
                    <a:pt x="98" y="9"/>
                  </a:cubicBezTo>
                  <a:cubicBezTo>
                    <a:pt x="86" y="2"/>
                    <a:pt x="72" y="0"/>
                    <a:pt x="59" y="0"/>
                  </a:cubicBezTo>
                  <a:cubicBezTo>
                    <a:pt x="46" y="0"/>
                    <a:pt x="32" y="2"/>
                    <a:pt x="20" y="9"/>
                  </a:cubicBezTo>
                  <a:cubicBezTo>
                    <a:pt x="11" y="14"/>
                    <a:pt x="2" y="22"/>
                    <a:pt x="0" y="33"/>
                  </a:cubicBezTo>
                  <a:cubicBezTo>
                    <a:pt x="0" y="34"/>
                    <a:pt x="0" y="36"/>
                    <a:pt x="0" y="37"/>
                  </a:cubicBezTo>
                  <a:cubicBezTo>
                    <a:pt x="0" y="48"/>
                    <a:pt x="6" y="56"/>
                    <a:pt x="15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6" y="84"/>
                    <a:pt x="6" y="84"/>
                    <a:pt x="6" y="84"/>
                  </a:cubicBezTo>
                  <a:close/>
                  <a:moveTo>
                    <a:pt x="25" y="60"/>
                  </a:moveTo>
                  <a:cubicBezTo>
                    <a:pt x="22" y="58"/>
                    <a:pt x="22" y="58"/>
                    <a:pt x="22" y="58"/>
                  </a:cubicBezTo>
                  <a:cubicBezTo>
                    <a:pt x="15" y="53"/>
                    <a:pt x="8" y="46"/>
                    <a:pt x="8" y="37"/>
                  </a:cubicBezTo>
                  <a:cubicBezTo>
                    <a:pt x="8" y="36"/>
                    <a:pt x="8" y="35"/>
                    <a:pt x="8" y="34"/>
                  </a:cubicBezTo>
                  <a:cubicBezTo>
                    <a:pt x="9" y="26"/>
                    <a:pt x="17" y="19"/>
                    <a:pt x="24" y="16"/>
                  </a:cubicBezTo>
                  <a:cubicBezTo>
                    <a:pt x="34" y="10"/>
                    <a:pt x="47" y="7"/>
                    <a:pt x="59" y="7"/>
                  </a:cubicBezTo>
                  <a:cubicBezTo>
                    <a:pt x="71" y="7"/>
                    <a:pt x="84" y="10"/>
                    <a:pt x="94" y="16"/>
                  </a:cubicBezTo>
                  <a:cubicBezTo>
                    <a:pt x="101" y="19"/>
                    <a:pt x="109" y="26"/>
                    <a:pt x="110" y="34"/>
                  </a:cubicBezTo>
                  <a:cubicBezTo>
                    <a:pt x="110" y="35"/>
                    <a:pt x="110" y="36"/>
                    <a:pt x="110" y="37"/>
                  </a:cubicBezTo>
                  <a:cubicBezTo>
                    <a:pt x="110" y="38"/>
                    <a:pt x="110" y="39"/>
                    <a:pt x="110" y="40"/>
                  </a:cubicBezTo>
                  <a:cubicBezTo>
                    <a:pt x="109" y="49"/>
                    <a:pt x="101" y="55"/>
                    <a:pt x="94" y="59"/>
                  </a:cubicBezTo>
                  <a:cubicBezTo>
                    <a:pt x="84" y="65"/>
                    <a:pt x="71" y="67"/>
                    <a:pt x="59" y="67"/>
                  </a:cubicBezTo>
                  <a:cubicBezTo>
                    <a:pt x="51" y="67"/>
                    <a:pt x="43" y="66"/>
                    <a:pt x="36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18" y="72"/>
                    <a:pt x="18" y="72"/>
                    <a:pt x="18" y="72"/>
                  </a:cubicBezTo>
                  <a:lnTo>
                    <a:pt x="25" y="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5926708" y="1252538"/>
              <a:ext cx="1008112" cy="5593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6430764" y="1242832"/>
              <a:ext cx="41691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spcBef>
                  <a:spcPct val="20000"/>
                </a:spcBef>
              </a:pPr>
              <a:r>
                <a:rPr lang="en-US" altLang="zh-CN" sz="3200" b="1" dirty="0">
                  <a:solidFill>
                    <a:srgbClr val="1C2A3A"/>
                  </a:solidFill>
                  <a:latin typeface="+mj-ea"/>
                  <a:ea typeface="+mj-ea"/>
                </a:rPr>
                <a:t>K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6021394" y="1405333"/>
              <a:ext cx="5654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20000"/>
                </a:spcBef>
              </a:pPr>
              <a:r>
                <a:rPr lang="en-US" altLang="zh-CN" b="1" dirty="0">
                  <a:solidFill>
                    <a:srgbClr val="1C2A3A"/>
                  </a:solidFill>
                  <a:latin typeface="+mj-ea"/>
                  <a:ea typeface="+mj-ea"/>
                </a:rPr>
                <a:t>Mr.</a:t>
              </a:r>
              <a:endParaRPr lang="zh-CN" altLang="en-US" b="1" dirty="0">
                <a:solidFill>
                  <a:srgbClr val="1C2A3A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0" y="0"/>
            <a:ext cx="576064" cy="51435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bgmusic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27540" y="39399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30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5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2" grpId="0" build="p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同侧圆角矩形 5"/>
          <p:cNvSpPr/>
          <p:nvPr/>
        </p:nvSpPr>
        <p:spPr>
          <a:xfrm>
            <a:off x="7020272" y="106707"/>
            <a:ext cx="1944216" cy="936104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同侧圆角矩形 7"/>
          <p:cNvSpPr/>
          <p:nvPr/>
        </p:nvSpPr>
        <p:spPr>
          <a:xfrm rot="10800000">
            <a:off x="7020272" y="1042810"/>
            <a:ext cx="1944216" cy="936104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627784" y="661477"/>
            <a:ext cx="352839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zh-CN" altLang="en-US" sz="44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小组成员</a:t>
            </a:r>
            <a:endParaRPr lang="en-US" altLang="zh-CN" sz="4400" b="1" dirty="0">
              <a:solidFill>
                <a:prstClr val="white"/>
              </a:solidFill>
              <a:latin typeface="汉仪丫丫体简" pitchFamily="2" charset="-122"/>
              <a:ea typeface="汉仪丫丫体简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515542" y="3899832"/>
            <a:ext cx="41129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zh-CN" altLang="en-US" sz="20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怀揣着梦想与执着的一群人</a:t>
            </a:r>
            <a:endParaRPr lang="en-US" altLang="zh-CN" sz="2000" b="1" dirty="0">
              <a:solidFill>
                <a:prstClr val="white"/>
              </a:solidFill>
              <a:latin typeface="汉仪丫丫体简" pitchFamily="2" charset="-122"/>
              <a:ea typeface="汉仪丫丫体简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128439" y="-65186"/>
            <a:ext cx="1444626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800" b="1" dirty="0">
                <a:pattFill prst="narHorz">
                  <a:fgClr>
                    <a:srgbClr val="2E3B4B"/>
                  </a:fgClr>
                  <a:bgClr>
                    <a:srgbClr val="1C2A3A"/>
                  </a:bgClr>
                </a:pattFill>
                <a:latin typeface="Impact" pitchFamily="34" charset="0"/>
                <a:ea typeface="+mj-ea"/>
              </a:rPr>
              <a:t> 8</a:t>
            </a:r>
            <a:endParaRPr lang="zh-CN" altLang="en-US" sz="3200" dirty="0">
              <a:pattFill prst="narHorz">
                <a:fgClr>
                  <a:srgbClr val="2E3B4B"/>
                </a:fgClr>
                <a:bgClr>
                  <a:srgbClr val="1C2A3A"/>
                </a:bgClr>
              </a:pattFill>
              <a:latin typeface="Impact" pitchFamily="34" charset="0"/>
              <a:ea typeface="+mj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0"/>
            <a:ext cx="576064" cy="51435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959EDF8-5366-40FA-9854-C842A70DADB6}"/>
              </a:ext>
            </a:extLst>
          </p:cNvPr>
          <p:cNvSpPr txBox="1"/>
          <p:nvPr/>
        </p:nvSpPr>
        <p:spPr>
          <a:xfrm>
            <a:off x="1763688" y="1810186"/>
            <a:ext cx="52565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组员：汪志杰、刘世铭、黄茂伦、范远欢、刘俊旋、邓乾伟、旷隆钦、郑伟雄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组长：汪志杰</a:t>
            </a:r>
          </a:p>
        </p:txBody>
      </p:sp>
    </p:spTree>
    <p:extLst>
      <p:ext uri="{BB962C8B-B14F-4D97-AF65-F5344CB8AC3E}">
        <p14:creationId xmlns:p14="http://schemas.microsoft.com/office/powerpoint/2010/main" val="69554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/>
      <p:bldP spid="14" grpId="0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576064" cy="51435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940BAE4-93DA-437A-8FCD-C28A17B06092}"/>
              </a:ext>
            </a:extLst>
          </p:cNvPr>
          <p:cNvSpPr txBox="1"/>
          <p:nvPr/>
        </p:nvSpPr>
        <p:spPr>
          <a:xfrm>
            <a:off x="755576" y="699542"/>
            <a:ext cx="7848872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一、项目简介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  慢慢买项目是基于</a:t>
            </a:r>
            <a:r>
              <a:rPr lang="en-US" altLang="zh-CN" dirty="0">
                <a:solidFill>
                  <a:schemeClr val="bg1"/>
                </a:solidFill>
              </a:rPr>
              <a:t>bootstrap</a:t>
            </a:r>
            <a:r>
              <a:rPr lang="zh-CN" altLang="en-US" dirty="0">
                <a:solidFill>
                  <a:schemeClr val="bg1"/>
                </a:solidFill>
              </a:rPr>
              <a:t>框架开发的移动端的购物商城，主要功能是实现商品的展示以及商品购买。主要有十个功能页面组成，首页是其他页面的链接，用户登录后进入首页，可以进入其他页面，其他页面的主要功能是展示对应的商品列表以及详细信息，如省钱空页面。总体来说，慢慢买项目是一个综合性的项目，有利于以后的团队合作开发和复习前面知识</a:t>
            </a:r>
          </a:p>
        </p:txBody>
      </p:sp>
    </p:spTree>
    <p:extLst>
      <p:ext uri="{BB962C8B-B14F-4D97-AF65-F5344CB8AC3E}">
        <p14:creationId xmlns:p14="http://schemas.microsoft.com/office/powerpoint/2010/main" val="3164514014"/>
      </p:ext>
    </p:extLst>
  </p:cSld>
  <p:clrMapOvr>
    <a:masterClrMapping/>
  </p:clrMapOvr>
  <p:transition spd="slow" advClick="0" advTm="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576064" cy="51435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C93BB08-6C13-452D-B5E5-D24AF8E8A6BC}"/>
              </a:ext>
            </a:extLst>
          </p:cNvPr>
          <p:cNvSpPr txBox="1"/>
          <p:nvPr/>
        </p:nvSpPr>
        <p:spPr>
          <a:xfrm>
            <a:off x="755576" y="627534"/>
            <a:ext cx="763284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二、项目规划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1</a:t>
            </a:r>
            <a:r>
              <a:rPr lang="zh-CN" altLang="en-US" dirty="0">
                <a:solidFill>
                  <a:schemeClr val="bg1"/>
                </a:solidFill>
              </a:rPr>
              <a:t>、明确项目需求，根据项目文档提出的需求，认真仔细的分析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2</a:t>
            </a:r>
            <a:r>
              <a:rPr lang="zh-CN" altLang="en-US" dirty="0">
                <a:solidFill>
                  <a:schemeClr val="bg1"/>
                </a:solidFill>
              </a:rPr>
              <a:t>、明确开发方式以及开发流程，使用</a:t>
            </a:r>
            <a:r>
              <a:rPr lang="en-US" altLang="zh-CN" dirty="0">
                <a:solidFill>
                  <a:schemeClr val="bg1"/>
                </a:solidFill>
              </a:rPr>
              <a:t>bootstrap</a:t>
            </a:r>
            <a:r>
              <a:rPr lang="zh-CN" altLang="en-US" dirty="0">
                <a:solidFill>
                  <a:schemeClr val="bg1"/>
                </a:solidFill>
              </a:rPr>
              <a:t>框架和模块化进行快速开发。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3</a:t>
            </a:r>
            <a:r>
              <a:rPr lang="zh-CN" altLang="en-US" dirty="0">
                <a:solidFill>
                  <a:schemeClr val="bg1"/>
                </a:solidFill>
              </a:rPr>
              <a:t>、结合组员的实际情况，进行必要的分工。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4</a:t>
            </a:r>
            <a:r>
              <a:rPr lang="zh-CN" altLang="en-US" dirty="0">
                <a:solidFill>
                  <a:schemeClr val="bg1"/>
                </a:solidFill>
              </a:rPr>
              <a:t>、构建初始化文档，为项目开发准备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三、项目分工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</a:t>
            </a:r>
            <a:r>
              <a:rPr lang="zh-CN" altLang="en-US" dirty="0">
                <a:solidFill>
                  <a:schemeClr val="bg1"/>
                </a:solidFill>
              </a:rPr>
              <a:t>结合个人的情况，分工如下：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首页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范远欢，比价搜索页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汪志杰，省钱控页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大铭，国内折扣页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伦哥，白菜价页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俊旋，淘宝折扣（同省钱控）和优惠券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邓乾伟，凑单品页和商城导航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旷隆钦，品牌大全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en-US" dirty="0">
                <a:solidFill>
                  <a:schemeClr val="bg1"/>
                </a:solidFill>
              </a:rPr>
              <a:t>郑伟雄</a:t>
            </a:r>
          </a:p>
        </p:txBody>
      </p:sp>
    </p:spTree>
    <p:extLst>
      <p:ext uri="{BB962C8B-B14F-4D97-AF65-F5344CB8AC3E}">
        <p14:creationId xmlns:p14="http://schemas.microsoft.com/office/powerpoint/2010/main" val="179165595"/>
      </p:ext>
    </p:extLst>
  </p:cSld>
  <p:clrMapOvr>
    <a:masterClrMapping/>
  </p:clrMapOvr>
  <p:transition spd="slow" advClick="0" advTm="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矩形 58"/>
          <p:cNvSpPr/>
          <p:nvPr/>
        </p:nvSpPr>
        <p:spPr>
          <a:xfrm>
            <a:off x="-1620688" y="264948"/>
            <a:ext cx="691276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天涯海角都有了你的影子</a:t>
            </a:r>
            <a:endParaRPr lang="zh-CN" altLang="en-US" sz="1000" dirty="0"/>
          </a:p>
        </p:txBody>
      </p:sp>
      <p:sp>
        <p:nvSpPr>
          <p:cNvPr id="11" name="矩形 10"/>
          <p:cNvSpPr/>
          <p:nvPr/>
        </p:nvSpPr>
        <p:spPr>
          <a:xfrm>
            <a:off x="0" y="0"/>
            <a:ext cx="576064" cy="51435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>
            <a:off x="129778" y="123478"/>
            <a:ext cx="892571" cy="720080"/>
          </a:xfrm>
          <a:custGeom>
            <a:avLst/>
            <a:gdLst>
              <a:gd name="T0" fmla="*/ 1432 w 1866"/>
              <a:gd name="T1" fmla="*/ 336 h 1535"/>
              <a:gd name="T2" fmla="*/ 1339 w 1866"/>
              <a:gd name="T3" fmla="*/ 290 h 1535"/>
              <a:gd name="T4" fmla="*/ 1415 w 1866"/>
              <a:gd name="T5" fmla="*/ 171 h 1535"/>
              <a:gd name="T6" fmla="*/ 1421 w 1866"/>
              <a:gd name="T7" fmla="*/ 57 h 1535"/>
              <a:gd name="T8" fmla="*/ 1541 w 1866"/>
              <a:gd name="T9" fmla="*/ 4 h 1535"/>
              <a:gd name="T10" fmla="*/ 1671 w 1866"/>
              <a:gd name="T11" fmla="*/ 142 h 1535"/>
              <a:gd name="T12" fmla="*/ 1762 w 1866"/>
              <a:gd name="T13" fmla="*/ 209 h 1535"/>
              <a:gd name="T14" fmla="*/ 1859 w 1866"/>
              <a:gd name="T15" fmla="*/ 165 h 1535"/>
              <a:gd name="T16" fmla="*/ 1823 w 1866"/>
              <a:gd name="T17" fmla="*/ 302 h 1535"/>
              <a:gd name="T18" fmla="*/ 1822 w 1866"/>
              <a:gd name="T19" fmla="*/ 403 h 1535"/>
              <a:gd name="T20" fmla="*/ 1743 w 1866"/>
              <a:gd name="T21" fmla="*/ 487 h 1535"/>
              <a:gd name="T22" fmla="*/ 1644 w 1866"/>
              <a:gd name="T23" fmla="*/ 590 h 1535"/>
              <a:gd name="T24" fmla="*/ 1570 w 1866"/>
              <a:gd name="T25" fmla="*/ 597 h 1535"/>
              <a:gd name="T26" fmla="*/ 1447 w 1866"/>
              <a:gd name="T27" fmla="*/ 663 h 1535"/>
              <a:gd name="T28" fmla="*/ 1540 w 1866"/>
              <a:gd name="T29" fmla="*/ 716 h 1535"/>
              <a:gd name="T30" fmla="*/ 1547 w 1866"/>
              <a:gd name="T31" fmla="*/ 766 h 1535"/>
              <a:gd name="T32" fmla="*/ 1537 w 1866"/>
              <a:gd name="T33" fmla="*/ 864 h 1535"/>
              <a:gd name="T34" fmla="*/ 1595 w 1866"/>
              <a:gd name="T35" fmla="*/ 977 h 1535"/>
              <a:gd name="T36" fmla="*/ 1602 w 1866"/>
              <a:gd name="T37" fmla="*/ 1049 h 1535"/>
              <a:gd name="T38" fmla="*/ 1652 w 1866"/>
              <a:gd name="T39" fmla="*/ 1072 h 1535"/>
              <a:gd name="T40" fmla="*/ 1601 w 1866"/>
              <a:gd name="T41" fmla="*/ 1173 h 1535"/>
              <a:gd name="T42" fmla="*/ 1591 w 1866"/>
              <a:gd name="T43" fmla="*/ 1258 h 1535"/>
              <a:gd name="T44" fmla="*/ 1530 w 1866"/>
              <a:gd name="T45" fmla="*/ 1335 h 1535"/>
              <a:gd name="T46" fmla="*/ 1459 w 1866"/>
              <a:gd name="T47" fmla="*/ 1396 h 1535"/>
              <a:gd name="T48" fmla="*/ 1393 w 1866"/>
              <a:gd name="T49" fmla="*/ 1429 h 1535"/>
              <a:gd name="T50" fmla="*/ 1343 w 1866"/>
              <a:gd name="T51" fmla="*/ 1453 h 1535"/>
              <a:gd name="T52" fmla="*/ 1247 w 1866"/>
              <a:gd name="T53" fmla="*/ 1501 h 1535"/>
              <a:gd name="T54" fmla="*/ 1234 w 1866"/>
              <a:gd name="T55" fmla="*/ 1484 h 1535"/>
              <a:gd name="T56" fmla="*/ 1184 w 1866"/>
              <a:gd name="T57" fmla="*/ 1471 h 1535"/>
              <a:gd name="T58" fmla="*/ 1111 w 1866"/>
              <a:gd name="T59" fmla="*/ 1467 h 1535"/>
              <a:gd name="T60" fmla="*/ 1071 w 1866"/>
              <a:gd name="T61" fmla="*/ 1427 h 1535"/>
              <a:gd name="T62" fmla="*/ 988 w 1866"/>
              <a:gd name="T63" fmla="*/ 1432 h 1535"/>
              <a:gd name="T64" fmla="*/ 918 w 1866"/>
              <a:gd name="T65" fmla="*/ 1449 h 1535"/>
              <a:gd name="T66" fmla="*/ 879 w 1866"/>
              <a:gd name="T67" fmla="*/ 1476 h 1535"/>
              <a:gd name="T68" fmla="*/ 809 w 1866"/>
              <a:gd name="T69" fmla="*/ 1450 h 1535"/>
              <a:gd name="T70" fmla="*/ 790 w 1866"/>
              <a:gd name="T71" fmla="*/ 1381 h 1535"/>
              <a:gd name="T72" fmla="*/ 748 w 1866"/>
              <a:gd name="T73" fmla="*/ 1350 h 1535"/>
              <a:gd name="T74" fmla="*/ 772 w 1866"/>
              <a:gd name="T75" fmla="*/ 1182 h 1535"/>
              <a:gd name="T76" fmla="*/ 700 w 1866"/>
              <a:gd name="T77" fmla="*/ 1147 h 1535"/>
              <a:gd name="T78" fmla="*/ 623 w 1866"/>
              <a:gd name="T79" fmla="*/ 1150 h 1535"/>
              <a:gd name="T80" fmla="*/ 531 w 1866"/>
              <a:gd name="T81" fmla="*/ 1190 h 1535"/>
              <a:gd name="T82" fmla="*/ 429 w 1866"/>
              <a:gd name="T83" fmla="*/ 1189 h 1535"/>
              <a:gd name="T84" fmla="*/ 372 w 1866"/>
              <a:gd name="T85" fmla="*/ 1163 h 1535"/>
              <a:gd name="T86" fmla="*/ 292 w 1866"/>
              <a:gd name="T87" fmla="*/ 1124 h 1535"/>
              <a:gd name="T88" fmla="*/ 241 w 1866"/>
              <a:gd name="T89" fmla="*/ 1071 h 1535"/>
              <a:gd name="T90" fmla="*/ 140 w 1866"/>
              <a:gd name="T91" fmla="*/ 998 h 1535"/>
              <a:gd name="T92" fmla="*/ 91 w 1866"/>
              <a:gd name="T93" fmla="*/ 924 h 1535"/>
              <a:gd name="T94" fmla="*/ 114 w 1866"/>
              <a:gd name="T95" fmla="*/ 863 h 1535"/>
              <a:gd name="T96" fmla="*/ 58 w 1866"/>
              <a:gd name="T97" fmla="*/ 733 h 1535"/>
              <a:gd name="T98" fmla="*/ 7 w 1866"/>
              <a:gd name="T99" fmla="*/ 655 h 1535"/>
              <a:gd name="T100" fmla="*/ 4 w 1866"/>
              <a:gd name="T101" fmla="*/ 598 h 1535"/>
              <a:gd name="T102" fmla="*/ 76 w 1866"/>
              <a:gd name="T103" fmla="*/ 524 h 1535"/>
              <a:gd name="T104" fmla="*/ 230 w 1866"/>
              <a:gd name="T105" fmla="*/ 499 h 1535"/>
              <a:gd name="T106" fmla="*/ 256 w 1866"/>
              <a:gd name="T107" fmla="*/ 372 h 1535"/>
              <a:gd name="T108" fmla="*/ 334 w 1866"/>
              <a:gd name="T109" fmla="*/ 357 h 1535"/>
              <a:gd name="T110" fmla="*/ 423 w 1866"/>
              <a:gd name="T111" fmla="*/ 318 h 1535"/>
              <a:gd name="T112" fmla="*/ 520 w 1866"/>
              <a:gd name="T113" fmla="*/ 229 h 1535"/>
              <a:gd name="T114" fmla="*/ 556 w 1866"/>
              <a:gd name="T115" fmla="*/ 284 h 1535"/>
              <a:gd name="T116" fmla="*/ 586 w 1866"/>
              <a:gd name="T117" fmla="*/ 371 h 1535"/>
              <a:gd name="T118" fmla="*/ 693 w 1866"/>
              <a:gd name="T119" fmla="*/ 465 h 1535"/>
              <a:gd name="T120" fmla="*/ 850 w 1866"/>
              <a:gd name="T121" fmla="*/ 556 h 1535"/>
              <a:gd name="T122" fmla="*/ 1004 w 1866"/>
              <a:gd name="T123" fmla="*/ 592 h 1535"/>
              <a:gd name="T124" fmla="*/ 1193 w 1866"/>
              <a:gd name="T125" fmla="*/ 533 h 1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866" h="1535">
                <a:moveTo>
                  <a:pt x="1213" y="466"/>
                </a:moveTo>
                <a:cubicBezTo>
                  <a:pt x="1213" y="450"/>
                  <a:pt x="1213" y="450"/>
                  <a:pt x="1213" y="450"/>
                </a:cubicBezTo>
                <a:cubicBezTo>
                  <a:pt x="1232" y="428"/>
                  <a:pt x="1232" y="428"/>
                  <a:pt x="1232" y="428"/>
                </a:cubicBezTo>
                <a:cubicBezTo>
                  <a:pt x="1250" y="438"/>
                  <a:pt x="1250" y="438"/>
                  <a:pt x="1250" y="438"/>
                </a:cubicBezTo>
                <a:cubicBezTo>
                  <a:pt x="1279" y="437"/>
                  <a:pt x="1279" y="437"/>
                  <a:pt x="1279" y="437"/>
                </a:cubicBezTo>
                <a:cubicBezTo>
                  <a:pt x="1308" y="408"/>
                  <a:pt x="1308" y="408"/>
                  <a:pt x="1308" y="408"/>
                </a:cubicBezTo>
                <a:cubicBezTo>
                  <a:pt x="1325" y="408"/>
                  <a:pt x="1325" y="408"/>
                  <a:pt x="1325" y="408"/>
                </a:cubicBezTo>
                <a:cubicBezTo>
                  <a:pt x="1351" y="390"/>
                  <a:pt x="1351" y="390"/>
                  <a:pt x="1351" y="390"/>
                </a:cubicBezTo>
                <a:cubicBezTo>
                  <a:pt x="1354" y="370"/>
                  <a:pt x="1354" y="370"/>
                  <a:pt x="1354" y="370"/>
                </a:cubicBezTo>
                <a:cubicBezTo>
                  <a:pt x="1404" y="332"/>
                  <a:pt x="1404" y="332"/>
                  <a:pt x="1404" y="332"/>
                </a:cubicBezTo>
                <a:cubicBezTo>
                  <a:pt x="1425" y="334"/>
                  <a:pt x="1425" y="334"/>
                  <a:pt x="1425" y="334"/>
                </a:cubicBezTo>
                <a:cubicBezTo>
                  <a:pt x="1432" y="336"/>
                  <a:pt x="1432" y="336"/>
                  <a:pt x="1432" y="336"/>
                </a:cubicBezTo>
                <a:cubicBezTo>
                  <a:pt x="1443" y="334"/>
                  <a:pt x="1443" y="334"/>
                  <a:pt x="1443" y="334"/>
                </a:cubicBezTo>
                <a:cubicBezTo>
                  <a:pt x="1450" y="327"/>
                  <a:pt x="1450" y="327"/>
                  <a:pt x="1450" y="327"/>
                </a:cubicBezTo>
                <a:cubicBezTo>
                  <a:pt x="1452" y="310"/>
                  <a:pt x="1452" y="310"/>
                  <a:pt x="1452" y="310"/>
                </a:cubicBezTo>
                <a:cubicBezTo>
                  <a:pt x="1402" y="273"/>
                  <a:pt x="1402" y="273"/>
                  <a:pt x="1402" y="273"/>
                </a:cubicBezTo>
                <a:cubicBezTo>
                  <a:pt x="1387" y="273"/>
                  <a:pt x="1387" y="273"/>
                  <a:pt x="1387" y="273"/>
                </a:cubicBezTo>
                <a:cubicBezTo>
                  <a:pt x="1377" y="279"/>
                  <a:pt x="1377" y="279"/>
                  <a:pt x="1377" y="279"/>
                </a:cubicBezTo>
                <a:cubicBezTo>
                  <a:pt x="1374" y="292"/>
                  <a:pt x="1374" y="292"/>
                  <a:pt x="1374" y="292"/>
                </a:cubicBezTo>
                <a:cubicBezTo>
                  <a:pt x="1369" y="293"/>
                  <a:pt x="1369" y="293"/>
                  <a:pt x="1369" y="293"/>
                </a:cubicBezTo>
                <a:cubicBezTo>
                  <a:pt x="1363" y="285"/>
                  <a:pt x="1363" y="285"/>
                  <a:pt x="1363" y="285"/>
                </a:cubicBezTo>
                <a:cubicBezTo>
                  <a:pt x="1354" y="285"/>
                  <a:pt x="1354" y="285"/>
                  <a:pt x="1354" y="285"/>
                </a:cubicBezTo>
                <a:cubicBezTo>
                  <a:pt x="1349" y="289"/>
                  <a:pt x="1349" y="289"/>
                  <a:pt x="1349" y="289"/>
                </a:cubicBezTo>
                <a:cubicBezTo>
                  <a:pt x="1339" y="290"/>
                  <a:pt x="1339" y="290"/>
                  <a:pt x="1339" y="290"/>
                </a:cubicBezTo>
                <a:cubicBezTo>
                  <a:pt x="1332" y="297"/>
                  <a:pt x="1332" y="297"/>
                  <a:pt x="1332" y="297"/>
                </a:cubicBezTo>
                <a:cubicBezTo>
                  <a:pt x="1326" y="297"/>
                  <a:pt x="1326" y="297"/>
                  <a:pt x="1326" y="297"/>
                </a:cubicBezTo>
                <a:cubicBezTo>
                  <a:pt x="1316" y="282"/>
                  <a:pt x="1316" y="282"/>
                  <a:pt x="1316" y="282"/>
                </a:cubicBezTo>
                <a:cubicBezTo>
                  <a:pt x="1340" y="205"/>
                  <a:pt x="1340" y="205"/>
                  <a:pt x="1340" y="205"/>
                </a:cubicBezTo>
                <a:cubicBezTo>
                  <a:pt x="1351" y="205"/>
                  <a:pt x="1351" y="205"/>
                  <a:pt x="1351" y="205"/>
                </a:cubicBezTo>
                <a:cubicBezTo>
                  <a:pt x="1354" y="210"/>
                  <a:pt x="1354" y="210"/>
                  <a:pt x="1354" y="210"/>
                </a:cubicBezTo>
                <a:cubicBezTo>
                  <a:pt x="1378" y="211"/>
                  <a:pt x="1378" y="211"/>
                  <a:pt x="1378" y="211"/>
                </a:cubicBezTo>
                <a:cubicBezTo>
                  <a:pt x="1400" y="185"/>
                  <a:pt x="1400" y="185"/>
                  <a:pt x="1400" y="185"/>
                </a:cubicBezTo>
                <a:cubicBezTo>
                  <a:pt x="1403" y="181"/>
                  <a:pt x="1403" y="181"/>
                  <a:pt x="1403" y="181"/>
                </a:cubicBezTo>
                <a:cubicBezTo>
                  <a:pt x="1410" y="181"/>
                  <a:pt x="1410" y="181"/>
                  <a:pt x="1410" y="181"/>
                </a:cubicBezTo>
                <a:cubicBezTo>
                  <a:pt x="1413" y="173"/>
                  <a:pt x="1413" y="173"/>
                  <a:pt x="1413" y="173"/>
                </a:cubicBezTo>
                <a:cubicBezTo>
                  <a:pt x="1415" y="171"/>
                  <a:pt x="1415" y="171"/>
                  <a:pt x="1415" y="171"/>
                </a:cubicBezTo>
                <a:cubicBezTo>
                  <a:pt x="1414" y="166"/>
                  <a:pt x="1414" y="166"/>
                  <a:pt x="1414" y="166"/>
                </a:cubicBezTo>
                <a:cubicBezTo>
                  <a:pt x="1404" y="157"/>
                  <a:pt x="1404" y="157"/>
                  <a:pt x="1404" y="157"/>
                </a:cubicBezTo>
                <a:cubicBezTo>
                  <a:pt x="1412" y="147"/>
                  <a:pt x="1412" y="147"/>
                  <a:pt x="1412" y="147"/>
                </a:cubicBezTo>
                <a:cubicBezTo>
                  <a:pt x="1414" y="131"/>
                  <a:pt x="1414" y="131"/>
                  <a:pt x="1414" y="131"/>
                </a:cubicBezTo>
                <a:cubicBezTo>
                  <a:pt x="1420" y="125"/>
                  <a:pt x="1420" y="125"/>
                  <a:pt x="1420" y="125"/>
                </a:cubicBezTo>
                <a:cubicBezTo>
                  <a:pt x="1422" y="105"/>
                  <a:pt x="1422" y="105"/>
                  <a:pt x="1422" y="105"/>
                </a:cubicBezTo>
                <a:cubicBezTo>
                  <a:pt x="1423" y="102"/>
                  <a:pt x="1423" y="102"/>
                  <a:pt x="1423" y="102"/>
                </a:cubicBezTo>
                <a:cubicBezTo>
                  <a:pt x="1436" y="87"/>
                  <a:pt x="1436" y="87"/>
                  <a:pt x="1436" y="87"/>
                </a:cubicBezTo>
                <a:cubicBezTo>
                  <a:pt x="1437" y="72"/>
                  <a:pt x="1437" y="72"/>
                  <a:pt x="1437" y="72"/>
                </a:cubicBezTo>
                <a:cubicBezTo>
                  <a:pt x="1430" y="55"/>
                  <a:pt x="1430" y="55"/>
                  <a:pt x="1430" y="55"/>
                </a:cubicBezTo>
                <a:cubicBezTo>
                  <a:pt x="1426" y="55"/>
                  <a:pt x="1426" y="55"/>
                  <a:pt x="1426" y="55"/>
                </a:cubicBezTo>
                <a:cubicBezTo>
                  <a:pt x="1421" y="57"/>
                  <a:pt x="1421" y="57"/>
                  <a:pt x="1421" y="57"/>
                </a:cubicBezTo>
                <a:cubicBezTo>
                  <a:pt x="1415" y="53"/>
                  <a:pt x="1415" y="53"/>
                  <a:pt x="1415" y="53"/>
                </a:cubicBezTo>
                <a:cubicBezTo>
                  <a:pt x="1412" y="51"/>
                  <a:pt x="1412" y="51"/>
                  <a:pt x="1412" y="51"/>
                </a:cubicBezTo>
                <a:cubicBezTo>
                  <a:pt x="1432" y="24"/>
                  <a:pt x="1432" y="24"/>
                  <a:pt x="1432" y="24"/>
                </a:cubicBezTo>
                <a:cubicBezTo>
                  <a:pt x="1432" y="24"/>
                  <a:pt x="1441" y="22"/>
                  <a:pt x="1441" y="22"/>
                </a:cubicBezTo>
                <a:cubicBezTo>
                  <a:pt x="1442" y="22"/>
                  <a:pt x="1449" y="20"/>
                  <a:pt x="1449" y="20"/>
                </a:cubicBezTo>
                <a:cubicBezTo>
                  <a:pt x="1455" y="10"/>
                  <a:pt x="1455" y="10"/>
                  <a:pt x="1455" y="10"/>
                </a:cubicBezTo>
                <a:cubicBezTo>
                  <a:pt x="1478" y="7"/>
                  <a:pt x="1478" y="7"/>
                  <a:pt x="1478" y="7"/>
                </a:cubicBezTo>
                <a:cubicBezTo>
                  <a:pt x="1485" y="0"/>
                  <a:pt x="1485" y="0"/>
                  <a:pt x="1485" y="0"/>
                </a:cubicBezTo>
                <a:cubicBezTo>
                  <a:pt x="1518" y="0"/>
                  <a:pt x="1518" y="0"/>
                  <a:pt x="1518" y="0"/>
                </a:cubicBezTo>
                <a:cubicBezTo>
                  <a:pt x="1527" y="10"/>
                  <a:pt x="1527" y="10"/>
                  <a:pt x="1527" y="10"/>
                </a:cubicBezTo>
                <a:cubicBezTo>
                  <a:pt x="1535" y="8"/>
                  <a:pt x="1535" y="8"/>
                  <a:pt x="1535" y="8"/>
                </a:cubicBezTo>
                <a:cubicBezTo>
                  <a:pt x="1541" y="4"/>
                  <a:pt x="1541" y="4"/>
                  <a:pt x="1541" y="4"/>
                </a:cubicBezTo>
                <a:cubicBezTo>
                  <a:pt x="1557" y="6"/>
                  <a:pt x="1557" y="6"/>
                  <a:pt x="1557" y="6"/>
                </a:cubicBezTo>
                <a:cubicBezTo>
                  <a:pt x="1589" y="38"/>
                  <a:pt x="1589" y="38"/>
                  <a:pt x="1589" y="38"/>
                </a:cubicBezTo>
                <a:cubicBezTo>
                  <a:pt x="1591" y="52"/>
                  <a:pt x="1591" y="52"/>
                  <a:pt x="1591" y="52"/>
                </a:cubicBezTo>
                <a:cubicBezTo>
                  <a:pt x="1609" y="75"/>
                  <a:pt x="1609" y="75"/>
                  <a:pt x="1609" y="75"/>
                </a:cubicBezTo>
                <a:cubicBezTo>
                  <a:pt x="1612" y="89"/>
                  <a:pt x="1612" y="89"/>
                  <a:pt x="1612" y="89"/>
                </a:cubicBezTo>
                <a:cubicBezTo>
                  <a:pt x="1628" y="100"/>
                  <a:pt x="1628" y="100"/>
                  <a:pt x="1628" y="100"/>
                </a:cubicBezTo>
                <a:cubicBezTo>
                  <a:pt x="1629" y="115"/>
                  <a:pt x="1629" y="115"/>
                  <a:pt x="1629" y="115"/>
                </a:cubicBezTo>
                <a:cubicBezTo>
                  <a:pt x="1639" y="124"/>
                  <a:pt x="1639" y="124"/>
                  <a:pt x="1639" y="124"/>
                </a:cubicBezTo>
                <a:cubicBezTo>
                  <a:pt x="1638" y="136"/>
                  <a:pt x="1638" y="136"/>
                  <a:pt x="1638" y="136"/>
                </a:cubicBezTo>
                <a:cubicBezTo>
                  <a:pt x="1649" y="147"/>
                  <a:pt x="1649" y="147"/>
                  <a:pt x="1649" y="147"/>
                </a:cubicBezTo>
                <a:cubicBezTo>
                  <a:pt x="1666" y="149"/>
                  <a:pt x="1666" y="149"/>
                  <a:pt x="1666" y="149"/>
                </a:cubicBezTo>
                <a:cubicBezTo>
                  <a:pt x="1671" y="142"/>
                  <a:pt x="1671" y="142"/>
                  <a:pt x="1671" y="142"/>
                </a:cubicBezTo>
                <a:cubicBezTo>
                  <a:pt x="1682" y="143"/>
                  <a:pt x="1682" y="143"/>
                  <a:pt x="1682" y="143"/>
                </a:cubicBezTo>
                <a:cubicBezTo>
                  <a:pt x="1688" y="149"/>
                  <a:pt x="1688" y="149"/>
                  <a:pt x="1688" y="149"/>
                </a:cubicBezTo>
                <a:cubicBezTo>
                  <a:pt x="1699" y="150"/>
                  <a:pt x="1699" y="150"/>
                  <a:pt x="1699" y="150"/>
                </a:cubicBezTo>
                <a:cubicBezTo>
                  <a:pt x="1703" y="146"/>
                  <a:pt x="1703" y="146"/>
                  <a:pt x="1703" y="146"/>
                </a:cubicBezTo>
                <a:cubicBezTo>
                  <a:pt x="1719" y="158"/>
                  <a:pt x="1719" y="158"/>
                  <a:pt x="1719" y="158"/>
                </a:cubicBezTo>
                <a:cubicBezTo>
                  <a:pt x="1736" y="160"/>
                  <a:pt x="1736" y="160"/>
                  <a:pt x="1736" y="160"/>
                </a:cubicBezTo>
                <a:cubicBezTo>
                  <a:pt x="1740" y="167"/>
                  <a:pt x="1740" y="167"/>
                  <a:pt x="1740" y="167"/>
                </a:cubicBezTo>
                <a:cubicBezTo>
                  <a:pt x="1747" y="176"/>
                  <a:pt x="1747" y="176"/>
                  <a:pt x="1747" y="176"/>
                </a:cubicBezTo>
                <a:cubicBezTo>
                  <a:pt x="1749" y="177"/>
                  <a:pt x="1749" y="177"/>
                  <a:pt x="1749" y="177"/>
                </a:cubicBezTo>
                <a:cubicBezTo>
                  <a:pt x="1749" y="195"/>
                  <a:pt x="1749" y="195"/>
                  <a:pt x="1749" y="195"/>
                </a:cubicBezTo>
                <a:cubicBezTo>
                  <a:pt x="1760" y="203"/>
                  <a:pt x="1760" y="203"/>
                  <a:pt x="1760" y="203"/>
                </a:cubicBezTo>
                <a:cubicBezTo>
                  <a:pt x="1762" y="209"/>
                  <a:pt x="1762" y="209"/>
                  <a:pt x="1762" y="209"/>
                </a:cubicBezTo>
                <a:cubicBezTo>
                  <a:pt x="1766" y="209"/>
                  <a:pt x="1766" y="209"/>
                  <a:pt x="1766" y="209"/>
                </a:cubicBezTo>
                <a:cubicBezTo>
                  <a:pt x="1773" y="205"/>
                  <a:pt x="1773" y="205"/>
                  <a:pt x="1773" y="205"/>
                </a:cubicBezTo>
                <a:cubicBezTo>
                  <a:pt x="1782" y="204"/>
                  <a:pt x="1782" y="204"/>
                  <a:pt x="1782" y="204"/>
                </a:cubicBezTo>
                <a:cubicBezTo>
                  <a:pt x="1788" y="204"/>
                  <a:pt x="1788" y="204"/>
                  <a:pt x="1788" y="204"/>
                </a:cubicBezTo>
                <a:cubicBezTo>
                  <a:pt x="1796" y="196"/>
                  <a:pt x="1796" y="196"/>
                  <a:pt x="1796" y="196"/>
                </a:cubicBezTo>
                <a:cubicBezTo>
                  <a:pt x="1807" y="195"/>
                  <a:pt x="1807" y="195"/>
                  <a:pt x="1807" y="195"/>
                </a:cubicBezTo>
                <a:cubicBezTo>
                  <a:pt x="1811" y="186"/>
                  <a:pt x="1811" y="186"/>
                  <a:pt x="1811" y="186"/>
                </a:cubicBezTo>
                <a:cubicBezTo>
                  <a:pt x="1812" y="179"/>
                  <a:pt x="1812" y="179"/>
                  <a:pt x="1812" y="179"/>
                </a:cubicBezTo>
                <a:cubicBezTo>
                  <a:pt x="1848" y="147"/>
                  <a:pt x="1848" y="147"/>
                  <a:pt x="1848" y="147"/>
                </a:cubicBezTo>
                <a:cubicBezTo>
                  <a:pt x="1853" y="149"/>
                  <a:pt x="1853" y="149"/>
                  <a:pt x="1853" y="149"/>
                </a:cubicBezTo>
                <a:cubicBezTo>
                  <a:pt x="1858" y="151"/>
                  <a:pt x="1858" y="151"/>
                  <a:pt x="1858" y="151"/>
                </a:cubicBezTo>
                <a:cubicBezTo>
                  <a:pt x="1859" y="165"/>
                  <a:pt x="1859" y="165"/>
                  <a:pt x="1859" y="165"/>
                </a:cubicBezTo>
                <a:cubicBezTo>
                  <a:pt x="1866" y="170"/>
                  <a:pt x="1866" y="170"/>
                  <a:pt x="1866" y="170"/>
                </a:cubicBezTo>
                <a:cubicBezTo>
                  <a:pt x="1865" y="180"/>
                  <a:pt x="1865" y="180"/>
                  <a:pt x="1865" y="180"/>
                </a:cubicBezTo>
                <a:cubicBezTo>
                  <a:pt x="1859" y="189"/>
                  <a:pt x="1859" y="189"/>
                  <a:pt x="1859" y="189"/>
                </a:cubicBezTo>
                <a:cubicBezTo>
                  <a:pt x="1858" y="202"/>
                  <a:pt x="1858" y="202"/>
                  <a:pt x="1858" y="202"/>
                </a:cubicBezTo>
                <a:cubicBezTo>
                  <a:pt x="1859" y="209"/>
                  <a:pt x="1859" y="209"/>
                  <a:pt x="1859" y="209"/>
                </a:cubicBezTo>
                <a:cubicBezTo>
                  <a:pt x="1861" y="260"/>
                  <a:pt x="1861" y="260"/>
                  <a:pt x="1861" y="260"/>
                </a:cubicBezTo>
                <a:cubicBezTo>
                  <a:pt x="1857" y="262"/>
                  <a:pt x="1857" y="262"/>
                  <a:pt x="1857" y="262"/>
                </a:cubicBezTo>
                <a:cubicBezTo>
                  <a:pt x="1855" y="284"/>
                  <a:pt x="1855" y="284"/>
                  <a:pt x="1855" y="284"/>
                </a:cubicBezTo>
                <a:cubicBezTo>
                  <a:pt x="1853" y="286"/>
                  <a:pt x="1853" y="286"/>
                  <a:pt x="1853" y="286"/>
                </a:cubicBezTo>
                <a:cubicBezTo>
                  <a:pt x="1853" y="300"/>
                  <a:pt x="1853" y="300"/>
                  <a:pt x="1853" y="300"/>
                </a:cubicBezTo>
                <a:cubicBezTo>
                  <a:pt x="1848" y="303"/>
                  <a:pt x="1848" y="303"/>
                  <a:pt x="1848" y="303"/>
                </a:cubicBezTo>
                <a:cubicBezTo>
                  <a:pt x="1823" y="302"/>
                  <a:pt x="1823" y="302"/>
                  <a:pt x="1823" y="302"/>
                </a:cubicBezTo>
                <a:cubicBezTo>
                  <a:pt x="1818" y="300"/>
                  <a:pt x="1818" y="300"/>
                  <a:pt x="1818" y="300"/>
                </a:cubicBezTo>
                <a:cubicBezTo>
                  <a:pt x="1814" y="300"/>
                  <a:pt x="1814" y="300"/>
                  <a:pt x="1814" y="300"/>
                </a:cubicBezTo>
                <a:cubicBezTo>
                  <a:pt x="1808" y="316"/>
                  <a:pt x="1808" y="316"/>
                  <a:pt x="1808" y="316"/>
                </a:cubicBezTo>
                <a:cubicBezTo>
                  <a:pt x="1797" y="325"/>
                  <a:pt x="1797" y="325"/>
                  <a:pt x="1797" y="325"/>
                </a:cubicBezTo>
                <a:cubicBezTo>
                  <a:pt x="1799" y="335"/>
                  <a:pt x="1799" y="335"/>
                  <a:pt x="1799" y="335"/>
                </a:cubicBezTo>
                <a:cubicBezTo>
                  <a:pt x="1812" y="351"/>
                  <a:pt x="1812" y="351"/>
                  <a:pt x="1812" y="351"/>
                </a:cubicBezTo>
                <a:cubicBezTo>
                  <a:pt x="1811" y="365"/>
                  <a:pt x="1811" y="365"/>
                  <a:pt x="1811" y="365"/>
                </a:cubicBezTo>
                <a:cubicBezTo>
                  <a:pt x="1813" y="366"/>
                  <a:pt x="1813" y="366"/>
                  <a:pt x="1813" y="366"/>
                </a:cubicBezTo>
                <a:cubicBezTo>
                  <a:pt x="1813" y="375"/>
                  <a:pt x="1813" y="375"/>
                  <a:pt x="1813" y="375"/>
                </a:cubicBezTo>
                <a:cubicBezTo>
                  <a:pt x="1820" y="385"/>
                  <a:pt x="1820" y="385"/>
                  <a:pt x="1820" y="385"/>
                </a:cubicBezTo>
                <a:cubicBezTo>
                  <a:pt x="1824" y="394"/>
                  <a:pt x="1824" y="394"/>
                  <a:pt x="1824" y="394"/>
                </a:cubicBezTo>
                <a:cubicBezTo>
                  <a:pt x="1822" y="403"/>
                  <a:pt x="1822" y="403"/>
                  <a:pt x="1822" y="403"/>
                </a:cubicBezTo>
                <a:cubicBezTo>
                  <a:pt x="1806" y="427"/>
                  <a:pt x="1806" y="427"/>
                  <a:pt x="1806" y="427"/>
                </a:cubicBezTo>
                <a:cubicBezTo>
                  <a:pt x="1800" y="422"/>
                  <a:pt x="1800" y="422"/>
                  <a:pt x="1800" y="422"/>
                </a:cubicBezTo>
                <a:cubicBezTo>
                  <a:pt x="1798" y="416"/>
                  <a:pt x="1798" y="416"/>
                  <a:pt x="1798" y="416"/>
                </a:cubicBezTo>
                <a:cubicBezTo>
                  <a:pt x="1791" y="417"/>
                  <a:pt x="1791" y="417"/>
                  <a:pt x="1791" y="417"/>
                </a:cubicBezTo>
                <a:cubicBezTo>
                  <a:pt x="1785" y="418"/>
                  <a:pt x="1785" y="418"/>
                  <a:pt x="1785" y="418"/>
                </a:cubicBezTo>
                <a:cubicBezTo>
                  <a:pt x="1785" y="423"/>
                  <a:pt x="1785" y="423"/>
                  <a:pt x="1785" y="423"/>
                </a:cubicBezTo>
                <a:cubicBezTo>
                  <a:pt x="1782" y="444"/>
                  <a:pt x="1782" y="444"/>
                  <a:pt x="1782" y="444"/>
                </a:cubicBezTo>
                <a:cubicBezTo>
                  <a:pt x="1771" y="452"/>
                  <a:pt x="1771" y="452"/>
                  <a:pt x="1771" y="452"/>
                </a:cubicBezTo>
                <a:cubicBezTo>
                  <a:pt x="1771" y="461"/>
                  <a:pt x="1771" y="461"/>
                  <a:pt x="1771" y="461"/>
                </a:cubicBezTo>
                <a:cubicBezTo>
                  <a:pt x="1755" y="470"/>
                  <a:pt x="1755" y="470"/>
                  <a:pt x="1755" y="470"/>
                </a:cubicBezTo>
                <a:cubicBezTo>
                  <a:pt x="1744" y="473"/>
                  <a:pt x="1744" y="473"/>
                  <a:pt x="1744" y="473"/>
                </a:cubicBezTo>
                <a:cubicBezTo>
                  <a:pt x="1743" y="487"/>
                  <a:pt x="1743" y="487"/>
                  <a:pt x="1743" y="487"/>
                </a:cubicBezTo>
                <a:cubicBezTo>
                  <a:pt x="1752" y="491"/>
                  <a:pt x="1752" y="491"/>
                  <a:pt x="1752" y="491"/>
                </a:cubicBezTo>
                <a:cubicBezTo>
                  <a:pt x="1750" y="504"/>
                  <a:pt x="1750" y="504"/>
                  <a:pt x="1750" y="504"/>
                </a:cubicBezTo>
                <a:cubicBezTo>
                  <a:pt x="1734" y="508"/>
                  <a:pt x="1734" y="508"/>
                  <a:pt x="1734" y="508"/>
                </a:cubicBezTo>
                <a:cubicBezTo>
                  <a:pt x="1719" y="504"/>
                  <a:pt x="1719" y="504"/>
                  <a:pt x="1719" y="504"/>
                </a:cubicBezTo>
                <a:cubicBezTo>
                  <a:pt x="1712" y="492"/>
                  <a:pt x="1712" y="492"/>
                  <a:pt x="1712" y="492"/>
                </a:cubicBezTo>
                <a:cubicBezTo>
                  <a:pt x="1704" y="497"/>
                  <a:pt x="1704" y="497"/>
                  <a:pt x="1704" y="497"/>
                </a:cubicBezTo>
                <a:cubicBezTo>
                  <a:pt x="1699" y="508"/>
                  <a:pt x="1699" y="508"/>
                  <a:pt x="1699" y="508"/>
                </a:cubicBezTo>
                <a:cubicBezTo>
                  <a:pt x="1699" y="508"/>
                  <a:pt x="1693" y="522"/>
                  <a:pt x="1693" y="523"/>
                </a:cubicBezTo>
                <a:cubicBezTo>
                  <a:pt x="1694" y="524"/>
                  <a:pt x="1689" y="529"/>
                  <a:pt x="1689" y="529"/>
                </a:cubicBezTo>
                <a:cubicBezTo>
                  <a:pt x="1689" y="543"/>
                  <a:pt x="1689" y="543"/>
                  <a:pt x="1689" y="543"/>
                </a:cubicBezTo>
                <a:cubicBezTo>
                  <a:pt x="1655" y="571"/>
                  <a:pt x="1655" y="571"/>
                  <a:pt x="1655" y="571"/>
                </a:cubicBezTo>
                <a:cubicBezTo>
                  <a:pt x="1644" y="590"/>
                  <a:pt x="1644" y="590"/>
                  <a:pt x="1644" y="590"/>
                </a:cubicBezTo>
                <a:cubicBezTo>
                  <a:pt x="1643" y="598"/>
                  <a:pt x="1643" y="598"/>
                  <a:pt x="1643" y="598"/>
                </a:cubicBezTo>
                <a:cubicBezTo>
                  <a:pt x="1623" y="602"/>
                  <a:pt x="1623" y="602"/>
                  <a:pt x="1623" y="602"/>
                </a:cubicBezTo>
                <a:cubicBezTo>
                  <a:pt x="1592" y="628"/>
                  <a:pt x="1592" y="628"/>
                  <a:pt x="1592" y="628"/>
                </a:cubicBezTo>
                <a:cubicBezTo>
                  <a:pt x="1580" y="639"/>
                  <a:pt x="1580" y="639"/>
                  <a:pt x="1580" y="639"/>
                </a:cubicBezTo>
                <a:cubicBezTo>
                  <a:pt x="1578" y="650"/>
                  <a:pt x="1578" y="650"/>
                  <a:pt x="1578" y="650"/>
                </a:cubicBezTo>
                <a:cubicBezTo>
                  <a:pt x="1558" y="666"/>
                  <a:pt x="1558" y="666"/>
                  <a:pt x="1558" y="666"/>
                </a:cubicBezTo>
                <a:cubicBezTo>
                  <a:pt x="1552" y="661"/>
                  <a:pt x="1552" y="661"/>
                  <a:pt x="1552" y="661"/>
                </a:cubicBezTo>
                <a:cubicBezTo>
                  <a:pt x="1564" y="652"/>
                  <a:pt x="1564" y="652"/>
                  <a:pt x="1564" y="652"/>
                </a:cubicBezTo>
                <a:cubicBezTo>
                  <a:pt x="1565" y="639"/>
                  <a:pt x="1565" y="639"/>
                  <a:pt x="1565" y="639"/>
                </a:cubicBezTo>
                <a:cubicBezTo>
                  <a:pt x="1550" y="634"/>
                  <a:pt x="1550" y="634"/>
                  <a:pt x="1550" y="634"/>
                </a:cubicBezTo>
                <a:cubicBezTo>
                  <a:pt x="1562" y="615"/>
                  <a:pt x="1562" y="615"/>
                  <a:pt x="1562" y="615"/>
                </a:cubicBezTo>
                <a:cubicBezTo>
                  <a:pt x="1570" y="597"/>
                  <a:pt x="1570" y="597"/>
                  <a:pt x="1570" y="597"/>
                </a:cubicBezTo>
                <a:cubicBezTo>
                  <a:pt x="1572" y="583"/>
                  <a:pt x="1572" y="583"/>
                  <a:pt x="1572" y="583"/>
                </a:cubicBezTo>
                <a:cubicBezTo>
                  <a:pt x="1553" y="570"/>
                  <a:pt x="1553" y="570"/>
                  <a:pt x="1553" y="570"/>
                </a:cubicBezTo>
                <a:cubicBezTo>
                  <a:pt x="1545" y="570"/>
                  <a:pt x="1545" y="570"/>
                  <a:pt x="1545" y="570"/>
                </a:cubicBezTo>
                <a:cubicBezTo>
                  <a:pt x="1519" y="592"/>
                  <a:pt x="1519" y="592"/>
                  <a:pt x="1519" y="592"/>
                </a:cubicBezTo>
                <a:cubicBezTo>
                  <a:pt x="1520" y="601"/>
                  <a:pt x="1520" y="601"/>
                  <a:pt x="1520" y="601"/>
                </a:cubicBezTo>
                <a:cubicBezTo>
                  <a:pt x="1519" y="601"/>
                  <a:pt x="1519" y="601"/>
                  <a:pt x="1519" y="601"/>
                </a:cubicBezTo>
                <a:cubicBezTo>
                  <a:pt x="1517" y="609"/>
                  <a:pt x="1517" y="609"/>
                  <a:pt x="1517" y="609"/>
                </a:cubicBezTo>
                <a:cubicBezTo>
                  <a:pt x="1475" y="647"/>
                  <a:pt x="1475" y="647"/>
                  <a:pt x="1475" y="647"/>
                </a:cubicBezTo>
                <a:cubicBezTo>
                  <a:pt x="1473" y="666"/>
                  <a:pt x="1473" y="666"/>
                  <a:pt x="1473" y="666"/>
                </a:cubicBezTo>
                <a:cubicBezTo>
                  <a:pt x="1464" y="664"/>
                  <a:pt x="1464" y="664"/>
                  <a:pt x="1464" y="664"/>
                </a:cubicBezTo>
                <a:cubicBezTo>
                  <a:pt x="1455" y="671"/>
                  <a:pt x="1455" y="671"/>
                  <a:pt x="1455" y="671"/>
                </a:cubicBezTo>
                <a:cubicBezTo>
                  <a:pt x="1447" y="663"/>
                  <a:pt x="1447" y="663"/>
                  <a:pt x="1447" y="663"/>
                </a:cubicBezTo>
                <a:cubicBezTo>
                  <a:pt x="1433" y="674"/>
                  <a:pt x="1433" y="674"/>
                  <a:pt x="1433" y="674"/>
                </a:cubicBezTo>
                <a:cubicBezTo>
                  <a:pt x="1434" y="698"/>
                  <a:pt x="1434" y="698"/>
                  <a:pt x="1434" y="698"/>
                </a:cubicBezTo>
                <a:cubicBezTo>
                  <a:pt x="1451" y="721"/>
                  <a:pt x="1451" y="721"/>
                  <a:pt x="1451" y="721"/>
                </a:cubicBezTo>
                <a:cubicBezTo>
                  <a:pt x="1460" y="720"/>
                  <a:pt x="1460" y="720"/>
                  <a:pt x="1460" y="720"/>
                </a:cubicBezTo>
                <a:cubicBezTo>
                  <a:pt x="1466" y="713"/>
                  <a:pt x="1466" y="713"/>
                  <a:pt x="1466" y="713"/>
                </a:cubicBezTo>
                <a:cubicBezTo>
                  <a:pt x="1478" y="719"/>
                  <a:pt x="1478" y="719"/>
                  <a:pt x="1478" y="719"/>
                </a:cubicBezTo>
                <a:cubicBezTo>
                  <a:pt x="1485" y="731"/>
                  <a:pt x="1485" y="731"/>
                  <a:pt x="1485" y="731"/>
                </a:cubicBezTo>
                <a:cubicBezTo>
                  <a:pt x="1487" y="743"/>
                  <a:pt x="1487" y="743"/>
                  <a:pt x="1487" y="743"/>
                </a:cubicBezTo>
                <a:cubicBezTo>
                  <a:pt x="1493" y="751"/>
                  <a:pt x="1493" y="751"/>
                  <a:pt x="1493" y="751"/>
                </a:cubicBezTo>
                <a:cubicBezTo>
                  <a:pt x="1514" y="750"/>
                  <a:pt x="1514" y="750"/>
                  <a:pt x="1514" y="750"/>
                </a:cubicBezTo>
                <a:cubicBezTo>
                  <a:pt x="1526" y="733"/>
                  <a:pt x="1526" y="733"/>
                  <a:pt x="1526" y="733"/>
                </a:cubicBezTo>
                <a:cubicBezTo>
                  <a:pt x="1540" y="716"/>
                  <a:pt x="1540" y="716"/>
                  <a:pt x="1540" y="716"/>
                </a:cubicBezTo>
                <a:cubicBezTo>
                  <a:pt x="1551" y="715"/>
                  <a:pt x="1551" y="715"/>
                  <a:pt x="1551" y="715"/>
                </a:cubicBezTo>
                <a:cubicBezTo>
                  <a:pt x="1560" y="723"/>
                  <a:pt x="1560" y="723"/>
                  <a:pt x="1560" y="723"/>
                </a:cubicBezTo>
                <a:cubicBezTo>
                  <a:pt x="1568" y="723"/>
                  <a:pt x="1568" y="723"/>
                  <a:pt x="1568" y="723"/>
                </a:cubicBezTo>
                <a:cubicBezTo>
                  <a:pt x="1571" y="726"/>
                  <a:pt x="1571" y="726"/>
                  <a:pt x="1571" y="726"/>
                </a:cubicBezTo>
                <a:cubicBezTo>
                  <a:pt x="1585" y="722"/>
                  <a:pt x="1585" y="722"/>
                  <a:pt x="1585" y="722"/>
                </a:cubicBezTo>
                <a:cubicBezTo>
                  <a:pt x="1593" y="717"/>
                  <a:pt x="1593" y="717"/>
                  <a:pt x="1593" y="717"/>
                </a:cubicBezTo>
                <a:cubicBezTo>
                  <a:pt x="1604" y="720"/>
                  <a:pt x="1604" y="720"/>
                  <a:pt x="1604" y="720"/>
                </a:cubicBezTo>
                <a:cubicBezTo>
                  <a:pt x="1604" y="720"/>
                  <a:pt x="1605" y="729"/>
                  <a:pt x="1605" y="731"/>
                </a:cubicBezTo>
                <a:cubicBezTo>
                  <a:pt x="1605" y="733"/>
                  <a:pt x="1602" y="746"/>
                  <a:pt x="1602" y="746"/>
                </a:cubicBezTo>
                <a:cubicBezTo>
                  <a:pt x="1585" y="744"/>
                  <a:pt x="1585" y="744"/>
                  <a:pt x="1585" y="744"/>
                </a:cubicBezTo>
                <a:cubicBezTo>
                  <a:pt x="1552" y="766"/>
                  <a:pt x="1552" y="766"/>
                  <a:pt x="1552" y="766"/>
                </a:cubicBezTo>
                <a:cubicBezTo>
                  <a:pt x="1547" y="766"/>
                  <a:pt x="1547" y="766"/>
                  <a:pt x="1547" y="766"/>
                </a:cubicBezTo>
                <a:cubicBezTo>
                  <a:pt x="1552" y="777"/>
                  <a:pt x="1552" y="777"/>
                  <a:pt x="1552" y="777"/>
                </a:cubicBezTo>
                <a:cubicBezTo>
                  <a:pt x="1550" y="790"/>
                  <a:pt x="1550" y="790"/>
                  <a:pt x="1550" y="790"/>
                </a:cubicBezTo>
                <a:cubicBezTo>
                  <a:pt x="1543" y="790"/>
                  <a:pt x="1543" y="790"/>
                  <a:pt x="1543" y="790"/>
                </a:cubicBezTo>
                <a:cubicBezTo>
                  <a:pt x="1537" y="786"/>
                  <a:pt x="1537" y="786"/>
                  <a:pt x="1537" y="786"/>
                </a:cubicBezTo>
                <a:cubicBezTo>
                  <a:pt x="1537" y="786"/>
                  <a:pt x="1534" y="789"/>
                  <a:pt x="1534" y="791"/>
                </a:cubicBezTo>
                <a:cubicBezTo>
                  <a:pt x="1534" y="792"/>
                  <a:pt x="1533" y="804"/>
                  <a:pt x="1533" y="804"/>
                </a:cubicBezTo>
                <a:cubicBezTo>
                  <a:pt x="1520" y="819"/>
                  <a:pt x="1520" y="819"/>
                  <a:pt x="1520" y="819"/>
                </a:cubicBezTo>
                <a:cubicBezTo>
                  <a:pt x="1520" y="819"/>
                  <a:pt x="1519" y="831"/>
                  <a:pt x="1519" y="831"/>
                </a:cubicBezTo>
                <a:cubicBezTo>
                  <a:pt x="1519" y="832"/>
                  <a:pt x="1510" y="838"/>
                  <a:pt x="1510" y="838"/>
                </a:cubicBezTo>
                <a:cubicBezTo>
                  <a:pt x="1510" y="839"/>
                  <a:pt x="1510" y="844"/>
                  <a:pt x="1510" y="844"/>
                </a:cubicBezTo>
                <a:cubicBezTo>
                  <a:pt x="1510" y="845"/>
                  <a:pt x="1526" y="857"/>
                  <a:pt x="1526" y="857"/>
                </a:cubicBezTo>
                <a:cubicBezTo>
                  <a:pt x="1526" y="857"/>
                  <a:pt x="1533" y="863"/>
                  <a:pt x="1537" y="864"/>
                </a:cubicBezTo>
                <a:cubicBezTo>
                  <a:pt x="1541" y="865"/>
                  <a:pt x="1549" y="867"/>
                  <a:pt x="1549" y="867"/>
                </a:cubicBezTo>
                <a:cubicBezTo>
                  <a:pt x="1572" y="901"/>
                  <a:pt x="1572" y="901"/>
                  <a:pt x="1572" y="901"/>
                </a:cubicBezTo>
                <a:cubicBezTo>
                  <a:pt x="1572" y="901"/>
                  <a:pt x="1580" y="914"/>
                  <a:pt x="1580" y="921"/>
                </a:cubicBezTo>
                <a:cubicBezTo>
                  <a:pt x="1580" y="928"/>
                  <a:pt x="1583" y="930"/>
                  <a:pt x="1583" y="930"/>
                </a:cubicBezTo>
                <a:cubicBezTo>
                  <a:pt x="1605" y="944"/>
                  <a:pt x="1605" y="944"/>
                  <a:pt x="1605" y="944"/>
                </a:cubicBezTo>
                <a:cubicBezTo>
                  <a:pt x="1605" y="944"/>
                  <a:pt x="1606" y="948"/>
                  <a:pt x="1608" y="951"/>
                </a:cubicBezTo>
                <a:cubicBezTo>
                  <a:pt x="1610" y="954"/>
                  <a:pt x="1620" y="956"/>
                  <a:pt x="1620" y="956"/>
                </a:cubicBezTo>
                <a:cubicBezTo>
                  <a:pt x="1621" y="957"/>
                  <a:pt x="1628" y="970"/>
                  <a:pt x="1628" y="970"/>
                </a:cubicBezTo>
                <a:cubicBezTo>
                  <a:pt x="1616" y="967"/>
                  <a:pt x="1616" y="967"/>
                  <a:pt x="1616" y="967"/>
                </a:cubicBezTo>
                <a:cubicBezTo>
                  <a:pt x="1616" y="967"/>
                  <a:pt x="1608" y="965"/>
                  <a:pt x="1607" y="965"/>
                </a:cubicBezTo>
                <a:cubicBezTo>
                  <a:pt x="1606" y="965"/>
                  <a:pt x="1584" y="967"/>
                  <a:pt x="1584" y="967"/>
                </a:cubicBezTo>
                <a:cubicBezTo>
                  <a:pt x="1584" y="967"/>
                  <a:pt x="1594" y="977"/>
                  <a:pt x="1595" y="977"/>
                </a:cubicBezTo>
                <a:cubicBezTo>
                  <a:pt x="1596" y="977"/>
                  <a:pt x="1604" y="978"/>
                  <a:pt x="1605" y="978"/>
                </a:cubicBezTo>
                <a:cubicBezTo>
                  <a:pt x="1606" y="978"/>
                  <a:pt x="1634" y="996"/>
                  <a:pt x="1634" y="996"/>
                </a:cubicBezTo>
                <a:cubicBezTo>
                  <a:pt x="1631" y="1005"/>
                  <a:pt x="1631" y="1005"/>
                  <a:pt x="1631" y="1005"/>
                </a:cubicBezTo>
                <a:cubicBezTo>
                  <a:pt x="1631" y="1005"/>
                  <a:pt x="1625" y="1009"/>
                  <a:pt x="1622" y="1010"/>
                </a:cubicBezTo>
                <a:cubicBezTo>
                  <a:pt x="1620" y="1011"/>
                  <a:pt x="1611" y="1015"/>
                  <a:pt x="1611" y="1016"/>
                </a:cubicBezTo>
                <a:cubicBezTo>
                  <a:pt x="1611" y="1017"/>
                  <a:pt x="1610" y="1021"/>
                  <a:pt x="1608" y="1025"/>
                </a:cubicBezTo>
                <a:cubicBezTo>
                  <a:pt x="1606" y="1029"/>
                  <a:pt x="1601" y="1030"/>
                  <a:pt x="1598" y="1032"/>
                </a:cubicBezTo>
                <a:cubicBezTo>
                  <a:pt x="1595" y="1033"/>
                  <a:pt x="1591" y="1033"/>
                  <a:pt x="1589" y="1034"/>
                </a:cubicBezTo>
                <a:cubicBezTo>
                  <a:pt x="1587" y="1035"/>
                  <a:pt x="1584" y="1034"/>
                  <a:pt x="1584" y="1036"/>
                </a:cubicBezTo>
                <a:cubicBezTo>
                  <a:pt x="1584" y="1037"/>
                  <a:pt x="1586" y="1040"/>
                  <a:pt x="1586" y="1041"/>
                </a:cubicBezTo>
                <a:cubicBezTo>
                  <a:pt x="1586" y="1042"/>
                  <a:pt x="1593" y="1044"/>
                  <a:pt x="1594" y="1045"/>
                </a:cubicBezTo>
                <a:cubicBezTo>
                  <a:pt x="1595" y="1045"/>
                  <a:pt x="1602" y="1049"/>
                  <a:pt x="1602" y="1049"/>
                </a:cubicBezTo>
                <a:cubicBezTo>
                  <a:pt x="1602" y="1049"/>
                  <a:pt x="1606" y="1047"/>
                  <a:pt x="1608" y="1046"/>
                </a:cubicBezTo>
                <a:cubicBezTo>
                  <a:pt x="1610" y="1045"/>
                  <a:pt x="1617" y="1037"/>
                  <a:pt x="1618" y="1036"/>
                </a:cubicBezTo>
                <a:cubicBezTo>
                  <a:pt x="1619" y="1036"/>
                  <a:pt x="1620" y="1034"/>
                  <a:pt x="1623" y="1036"/>
                </a:cubicBezTo>
                <a:cubicBezTo>
                  <a:pt x="1626" y="1038"/>
                  <a:pt x="1630" y="1041"/>
                  <a:pt x="1631" y="1042"/>
                </a:cubicBezTo>
                <a:cubicBezTo>
                  <a:pt x="1632" y="1044"/>
                  <a:pt x="1632" y="1046"/>
                  <a:pt x="1638" y="1047"/>
                </a:cubicBezTo>
                <a:cubicBezTo>
                  <a:pt x="1643" y="1048"/>
                  <a:pt x="1642" y="1045"/>
                  <a:pt x="1646" y="1047"/>
                </a:cubicBezTo>
                <a:cubicBezTo>
                  <a:pt x="1649" y="1050"/>
                  <a:pt x="1645" y="1055"/>
                  <a:pt x="1643" y="1056"/>
                </a:cubicBezTo>
                <a:cubicBezTo>
                  <a:pt x="1640" y="1057"/>
                  <a:pt x="1636" y="1056"/>
                  <a:pt x="1636" y="1061"/>
                </a:cubicBezTo>
                <a:cubicBezTo>
                  <a:pt x="1635" y="1066"/>
                  <a:pt x="1636" y="1069"/>
                  <a:pt x="1636" y="1069"/>
                </a:cubicBezTo>
                <a:cubicBezTo>
                  <a:pt x="1636" y="1070"/>
                  <a:pt x="1645" y="1067"/>
                  <a:pt x="1645" y="1067"/>
                </a:cubicBezTo>
                <a:cubicBezTo>
                  <a:pt x="1645" y="1067"/>
                  <a:pt x="1648" y="1065"/>
                  <a:pt x="1648" y="1066"/>
                </a:cubicBezTo>
                <a:cubicBezTo>
                  <a:pt x="1648" y="1067"/>
                  <a:pt x="1652" y="1072"/>
                  <a:pt x="1652" y="1072"/>
                </a:cubicBezTo>
                <a:cubicBezTo>
                  <a:pt x="1643" y="1080"/>
                  <a:pt x="1643" y="1080"/>
                  <a:pt x="1643" y="1080"/>
                </a:cubicBezTo>
                <a:cubicBezTo>
                  <a:pt x="1643" y="1080"/>
                  <a:pt x="1640" y="1091"/>
                  <a:pt x="1641" y="1093"/>
                </a:cubicBezTo>
                <a:cubicBezTo>
                  <a:pt x="1641" y="1095"/>
                  <a:pt x="1640" y="1109"/>
                  <a:pt x="1640" y="1109"/>
                </a:cubicBezTo>
                <a:cubicBezTo>
                  <a:pt x="1644" y="1112"/>
                  <a:pt x="1644" y="1112"/>
                  <a:pt x="1644" y="1112"/>
                </a:cubicBezTo>
                <a:cubicBezTo>
                  <a:pt x="1642" y="1117"/>
                  <a:pt x="1642" y="1117"/>
                  <a:pt x="1642" y="1117"/>
                </a:cubicBezTo>
                <a:cubicBezTo>
                  <a:pt x="1641" y="1126"/>
                  <a:pt x="1641" y="1126"/>
                  <a:pt x="1641" y="1126"/>
                </a:cubicBezTo>
                <a:cubicBezTo>
                  <a:pt x="1627" y="1115"/>
                  <a:pt x="1627" y="1115"/>
                  <a:pt x="1627" y="1115"/>
                </a:cubicBezTo>
                <a:cubicBezTo>
                  <a:pt x="1623" y="1123"/>
                  <a:pt x="1623" y="1123"/>
                  <a:pt x="1623" y="1123"/>
                </a:cubicBezTo>
                <a:cubicBezTo>
                  <a:pt x="1620" y="1144"/>
                  <a:pt x="1620" y="1144"/>
                  <a:pt x="1620" y="1144"/>
                </a:cubicBezTo>
                <a:cubicBezTo>
                  <a:pt x="1616" y="1167"/>
                  <a:pt x="1616" y="1167"/>
                  <a:pt x="1616" y="1167"/>
                </a:cubicBezTo>
                <a:cubicBezTo>
                  <a:pt x="1607" y="1173"/>
                  <a:pt x="1607" y="1173"/>
                  <a:pt x="1607" y="1173"/>
                </a:cubicBezTo>
                <a:cubicBezTo>
                  <a:pt x="1601" y="1173"/>
                  <a:pt x="1601" y="1173"/>
                  <a:pt x="1601" y="1173"/>
                </a:cubicBezTo>
                <a:cubicBezTo>
                  <a:pt x="1605" y="1181"/>
                  <a:pt x="1605" y="1181"/>
                  <a:pt x="1605" y="1181"/>
                </a:cubicBezTo>
                <a:cubicBezTo>
                  <a:pt x="1606" y="1184"/>
                  <a:pt x="1606" y="1184"/>
                  <a:pt x="1606" y="1184"/>
                </a:cubicBezTo>
                <a:cubicBezTo>
                  <a:pt x="1596" y="1194"/>
                  <a:pt x="1596" y="1194"/>
                  <a:pt x="1596" y="1194"/>
                </a:cubicBezTo>
                <a:cubicBezTo>
                  <a:pt x="1596" y="1194"/>
                  <a:pt x="1589" y="1199"/>
                  <a:pt x="1589" y="1199"/>
                </a:cubicBezTo>
                <a:cubicBezTo>
                  <a:pt x="1588" y="1199"/>
                  <a:pt x="1584" y="1199"/>
                  <a:pt x="1584" y="1199"/>
                </a:cubicBezTo>
                <a:cubicBezTo>
                  <a:pt x="1583" y="1200"/>
                  <a:pt x="1583" y="1200"/>
                  <a:pt x="1583" y="1200"/>
                </a:cubicBezTo>
                <a:cubicBezTo>
                  <a:pt x="1582" y="1209"/>
                  <a:pt x="1582" y="1209"/>
                  <a:pt x="1582" y="1209"/>
                </a:cubicBezTo>
                <a:cubicBezTo>
                  <a:pt x="1582" y="1209"/>
                  <a:pt x="1587" y="1215"/>
                  <a:pt x="1588" y="1215"/>
                </a:cubicBezTo>
                <a:cubicBezTo>
                  <a:pt x="1588" y="1216"/>
                  <a:pt x="1589" y="1221"/>
                  <a:pt x="1589" y="1221"/>
                </a:cubicBezTo>
                <a:cubicBezTo>
                  <a:pt x="1591" y="1242"/>
                  <a:pt x="1591" y="1242"/>
                  <a:pt x="1591" y="1242"/>
                </a:cubicBezTo>
                <a:cubicBezTo>
                  <a:pt x="1591" y="1242"/>
                  <a:pt x="1591" y="1247"/>
                  <a:pt x="1592" y="1249"/>
                </a:cubicBezTo>
                <a:cubicBezTo>
                  <a:pt x="1593" y="1251"/>
                  <a:pt x="1591" y="1257"/>
                  <a:pt x="1591" y="1258"/>
                </a:cubicBezTo>
                <a:cubicBezTo>
                  <a:pt x="1591" y="1258"/>
                  <a:pt x="1585" y="1263"/>
                  <a:pt x="1585" y="1263"/>
                </a:cubicBezTo>
                <a:cubicBezTo>
                  <a:pt x="1581" y="1262"/>
                  <a:pt x="1581" y="1262"/>
                  <a:pt x="1581" y="1262"/>
                </a:cubicBezTo>
                <a:cubicBezTo>
                  <a:pt x="1581" y="1262"/>
                  <a:pt x="1576" y="1268"/>
                  <a:pt x="1577" y="1271"/>
                </a:cubicBezTo>
                <a:cubicBezTo>
                  <a:pt x="1577" y="1273"/>
                  <a:pt x="1567" y="1274"/>
                  <a:pt x="1567" y="1274"/>
                </a:cubicBezTo>
                <a:cubicBezTo>
                  <a:pt x="1567" y="1274"/>
                  <a:pt x="1564" y="1277"/>
                  <a:pt x="1564" y="1282"/>
                </a:cubicBezTo>
                <a:cubicBezTo>
                  <a:pt x="1564" y="1286"/>
                  <a:pt x="1562" y="1292"/>
                  <a:pt x="1562" y="1296"/>
                </a:cubicBezTo>
                <a:cubicBezTo>
                  <a:pt x="1561" y="1300"/>
                  <a:pt x="1560" y="1305"/>
                  <a:pt x="1560" y="1305"/>
                </a:cubicBezTo>
                <a:cubicBezTo>
                  <a:pt x="1560" y="1306"/>
                  <a:pt x="1545" y="1306"/>
                  <a:pt x="1543" y="1307"/>
                </a:cubicBezTo>
                <a:cubicBezTo>
                  <a:pt x="1541" y="1308"/>
                  <a:pt x="1530" y="1311"/>
                  <a:pt x="1535" y="1315"/>
                </a:cubicBezTo>
                <a:cubicBezTo>
                  <a:pt x="1539" y="1318"/>
                  <a:pt x="1540" y="1321"/>
                  <a:pt x="1540" y="1321"/>
                </a:cubicBezTo>
                <a:cubicBezTo>
                  <a:pt x="1540" y="1321"/>
                  <a:pt x="1541" y="1325"/>
                  <a:pt x="1541" y="1326"/>
                </a:cubicBezTo>
                <a:cubicBezTo>
                  <a:pt x="1541" y="1327"/>
                  <a:pt x="1531" y="1334"/>
                  <a:pt x="1530" y="1335"/>
                </a:cubicBezTo>
                <a:cubicBezTo>
                  <a:pt x="1530" y="1336"/>
                  <a:pt x="1525" y="1348"/>
                  <a:pt x="1523" y="1349"/>
                </a:cubicBezTo>
                <a:cubicBezTo>
                  <a:pt x="1521" y="1351"/>
                  <a:pt x="1512" y="1351"/>
                  <a:pt x="1511" y="1351"/>
                </a:cubicBezTo>
                <a:cubicBezTo>
                  <a:pt x="1510" y="1351"/>
                  <a:pt x="1505" y="1347"/>
                  <a:pt x="1504" y="1350"/>
                </a:cubicBezTo>
                <a:cubicBezTo>
                  <a:pt x="1504" y="1353"/>
                  <a:pt x="1504" y="1361"/>
                  <a:pt x="1505" y="1361"/>
                </a:cubicBezTo>
                <a:cubicBezTo>
                  <a:pt x="1507" y="1361"/>
                  <a:pt x="1509" y="1365"/>
                  <a:pt x="1509" y="1366"/>
                </a:cubicBezTo>
                <a:cubicBezTo>
                  <a:pt x="1509" y="1367"/>
                  <a:pt x="1498" y="1375"/>
                  <a:pt x="1498" y="1375"/>
                </a:cubicBezTo>
                <a:cubicBezTo>
                  <a:pt x="1498" y="1375"/>
                  <a:pt x="1493" y="1379"/>
                  <a:pt x="1493" y="1380"/>
                </a:cubicBezTo>
                <a:cubicBezTo>
                  <a:pt x="1493" y="1381"/>
                  <a:pt x="1489" y="1386"/>
                  <a:pt x="1489" y="1386"/>
                </a:cubicBezTo>
                <a:cubicBezTo>
                  <a:pt x="1489" y="1387"/>
                  <a:pt x="1479" y="1386"/>
                  <a:pt x="1479" y="1386"/>
                </a:cubicBezTo>
                <a:cubicBezTo>
                  <a:pt x="1479" y="1386"/>
                  <a:pt x="1477" y="1390"/>
                  <a:pt x="1476" y="1392"/>
                </a:cubicBezTo>
                <a:cubicBezTo>
                  <a:pt x="1474" y="1394"/>
                  <a:pt x="1465" y="1396"/>
                  <a:pt x="1465" y="1396"/>
                </a:cubicBezTo>
                <a:cubicBezTo>
                  <a:pt x="1459" y="1396"/>
                  <a:pt x="1459" y="1396"/>
                  <a:pt x="1459" y="1396"/>
                </a:cubicBezTo>
                <a:cubicBezTo>
                  <a:pt x="1455" y="1396"/>
                  <a:pt x="1455" y="1396"/>
                  <a:pt x="1455" y="1396"/>
                </a:cubicBezTo>
                <a:cubicBezTo>
                  <a:pt x="1451" y="1407"/>
                  <a:pt x="1451" y="1407"/>
                  <a:pt x="1451" y="1407"/>
                </a:cubicBezTo>
                <a:cubicBezTo>
                  <a:pt x="1443" y="1403"/>
                  <a:pt x="1443" y="1403"/>
                  <a:pt x="1443" y="1403"/>
                </a:cubicBezTo>
                <a:cubicBezTo>
                  <a:pt x="1443" y="1403"/>
                  <a:pt x="1441" y="1399"/>
                  <a:pt x="1440" y="1399"/>
                </a:cubicBezTo>
                <a:cubicBezTo>
                  <a:pt x="1439" y="1399"/>
                  <a:pt x="1433" y="1398"/>
                  <a:pt x="1433" y="1399"/>
                </a:cubicBezTo>
                <a:cubicBezTo>
                  <a:pt x="1432" y="1400"/>
                  <a:pt x="1432" y="1403"/>
                  <a:pt x="1431" y="1406"/>
                </a:cubicBezTo>
                <a:cubicBezTo>
                  <a:pt x="1431" y="1410"/>
                  <a:pt x="1428" y="1412"/>
                  <a:pt x="1427" y="1412"/>
                </a:cubicBezTo>
                <a:cubicBezTo>
                  <a:pt x="1426" y="1412"/>
                  <a:pt x="1418" y="1404"/>
                  <a:pt x="1417" y="1404"/>
                </a:cubicBezTo>
                <a:cubicBezTo>
                  <a:pt x="1417" y="1404"/>
                  <a:pt x="1407" y="1410"/>
                  <a:pt x="1407" y="1410"/>
                </a:cubicBezTo>
                <a:cubicBezTo>
                  <a:pt x="1407" y="1410"/>
                  <a:pt x="1405" y="1415"/>
                  <a:pt x="1405" y="1416"/>
                </a:cubicBezTo>
                <a:cubicBezTo>
                  <a:pt x="1405" y="1418"/>
                  <a:pt x="1403" y="1423"/>
                  <a:pt x="1402" y="1425"/>
                </a:cubicBezTo>
                <a:cubicBezTo>
                  <a:pt x="1402" y="1428"/>
                  <a:pt x="1393" y="1429"/>
                  <a:pt x="1393" y="1429"/>
                </a:cubicBezTo>
                <a:cubicBezTo>
                  <a:pt x="1393" y="1429"/>
                  <a:pt x="1390" y="1429"/>
                  <a:pt x="1390" y="1422"/>
                </a:cubicBezTo>
                <a:cubicBezTo>
                  <a:pt x="1390" y="1415"/>
                  <a:pt x="1384" y="1414"/>
                  <a:pt x="1384" y="1414"/>
                </a:cubicBezTo>
                <a:cubicBezTo>
                  <a:pt x="1378" y="1410"/>
                  <a:pt x="1378" y="1410"/>
                  <a:pt x="1378" y="1410"/>
                </a:cubicBezTo>
                <a:cubicBezTo>
                  <a:pt x="1367" y="1410"/>
                  <a:pt x="1367" y="1410"/>
                  <a:pt x="1367" y="1410"/>
                </a:cubicBezTo>
                <a:cubicBezTo>
                  <a:pt x="1370" y="1418"/>
                  <a:pt x="1370" y="1418"/>
                  <a:pt x="1370" y="1418"/>
                </a:cubicBezTo>
                <a:cubicBezTo>
                  <a:pt x="1370" y="1418"/>
                  <a:pt x="1373" y="1423"/>
                  <a:pt x="1374" y="1424"/>
                </a:cubicBezTo>
                <a:cubicBezTo>
                  <a:pt x="1374" y="1425"/>
                  <a:pt x="1373" y="1431"/>
                  <a:pt x="1373" y="1432"/>
                </a:cubicBezTo>
                <a:cubicBezTo>
                  <a:pt x="1373" y="1433"/>
                  <a:pt x="1367" y="1436"/>
                  <a:pt x="1367" y="1436"/>
                </a:cubicBezTo>
                <a:cubicBezTo>
                  <a:pt x="1366" y="1444"/>
                  <a:pt x="1366" y="1444"/>
                  <a:pt x="1366" y="1444"/>
                </a:cubicBezTo>
                <a:cubicBezTo>
                  <a:pt x="1366" y="1444"/>
                  <a:pt x="1357" y="1443"/>
                  <a:pt x="1357" y="1443"/>
                </a:cubicBezTo>
                <a:cubicBezTo>
                  <a:pt x="1356" y="1443"/>
                  <a:pt x="1352" y="1450"/>
                  <a:pt x="1352" y="1451"/>
                </a:cubicBezTo>
                <a:cubicBezTo>
                  <a:pt x="1352" y="1451"/>
                  <a:pt x="1344" y="1452"/>
                  <a:pt x="1343" y="1453"/>
                </a:cubicBezTo>
                <a:cubicBezTo>
                  <a:pt x="1343" y="1454"/>
                  <a:pt x="1341" y="1461"/>
                  <a:pt x="1340" y="1462"/>
                </a:cubicBezTo>
                <a:cubicBezTo>
                  <a:pt x="1339" y="1464"/>
                  <a:pt x="1324" y="1460"/>
                  <a:pt x="1324" y="1460"/>
                </a:cubicBezTo>
                <a:cubicBezTo>
                  <a:pt x="1318" y="1461"/>
                  <a:pt x="1318" y="1461"/>
                  <a:pt x="1318" y="1461"/>
                </a:cubicBezTo>
                <a:cubicBezTo>
                  <a:pt x="1313" y="1467"/>
                  <a:pt x="1313" y="1467"/>
                  <a:pt x="1313" y="1467"/>
                </a:cubicBezTo>
                <a:cubicBezTo>
                  <a:pt x="1313" y="1467"/>
                  <a:pt x="1303" y="1466"/>
                  <a:pt x="1303" y="1466"/>
                </a:cubicBezTo>
                <a:cubicBezTo>
                  <a:pt x="1302" y="1466"/>
                  <a:pt x="1300" y="1473"/>
                  <a:pt x="1300" y="1474"/>
                </a:cubicBezTo>
                <a:cubicBezTo>
                  <a:pt x="1300" y="1475"/>
                  <a:pt x="1285" y="1473"/>
                  <a:pt x="1285" y="1474"/>
                </a:cubicBezTo>
                <a:cubicBezTo>
                  <a:pt x="1285" y="1475"/>
                  <a:pt x="1276" y="1479"/>
                  <a:pt x="1275" y="1480"/>
                </a:cubicBezTo>
                <a:cubicBezTo>
                  <a:pt x="1274" y="1480"/>
                  <a:pt x="1264" y="1482"/>
                  <a:pt x="1263" y="1485"/>
                </a:cubicBezTo>
                <a:cubicBezTo>
                  <a:pt x="1262" y="1488"/>
                  <a:pt x="1259" y="1494"/>
                  <a:pt x="1259" y="1494"/>
                </a:cubicBezTo>
                <a:cubicBezTo>
                  <a:pt x="1259" y="1495"/>
                  <a:pt x="1253" y="1495"/>
                  <a:pt x="1252" y="1496"/>
                </a:cubicBezTo>
                <a:cubicBezTo>
                  <a:pt x="1251" y="1496"/>
                  <a:pt x="1247" y="1500"/>
                  <a:pt x="1247" y="1501"/>
                </a:cubicBezTo>
                <a:cubicBezTo>
                  <a:pt x="1247" y="1502"/>
                  <a:pt x="1247" y="1507"/>
                  <a:pt x="1247" y="1507"/>
                </a:cubicBezTo>
                <a:cubicBezTo>
                  <a:pt x="1247" y="1507"/>
                  <a:pt x="1251" y="1512"/>
                  <a:pt x="1251" y="1513"/>
                </a:cubicBezTo>
                <a:cubicBezTo>
                  <a:pt x="1251" y="1514"/>
                  <a:pt x="1258" y="1520"/>
                  <a:pt x="1258" y="1521"/>
                </a:cubicBezTo>
                <a:cubicBezTo>
                  <a:pt x="1259" y="1522"/>
                  <a:pt x="1261" y="1528"/>
                  <a:pt x="1261" y="1529"/>
                </a:cubicBezTo>
                <a:cubicBezTo>
                  <a:pt x="1261" y="1531"/>
                  <a:pt x="1257" y="1535"/>
                  <a:pt x="1257" y="1535"/>
                </a:cubicBezTo>
                <a:cubicBezTo>
                  <a:pt x="1247" y="1534"/>
                  <a:pt x="1247" y="1534"/>
                  <a:pt x="1247" y="1534"/>
                </a:cubicBezTo>
                <a:cubicBezTo>
                  <a:pt x="1235" y="1529"/>
                  <a:pt x="1235" y="1529"/>
                  <a:pt x="1235" y="1529"/>
                </a:cubicBezTo>
                <a:cubicBezTo>
                  <a:pt x="1237" y="1522"/>
                  <a:pt x="1237" y="1522"/>
                  <a:pt x="1237" y="1522"/>
                </a:cubicBezTo>
                <a:cubicBezTo>
                  <a:pt x="1229" y="1517"/>
                  <a:pt x="1229" y="1517"/>
                  <a:pt x="1229" y="1517"/>
                </a:cubicBezTo>
                <a:cubicBezTo>
                  <a:pt x="1230" y="1510"/>
                  <a:pt x="1230" y="1510"/>
                  <a:pt x="1230" y="1510"/>
                </a:cubicBezTo>
                <a:cubicBezTo>
                  <a:pt x="1231" y="1492"/>
                  <a:pt x="1231" y="1492"/>
                  <a:pt x="1231" y="1492"/>
                </a:cubicBezTo>
                <a:cubicBezTo>
                  <a:pt x="1234" y="1484"/>
                  <a:pt x="1234" y="1484"/>
                  <a:pt x="1234" y="1484"/>
                </a:cubicBezTo>
                <a:cubicBezTo>
                  <a:pt x="1224" y="1478"/>
                  <a:pt x="1224" y="1478"/>
                  <a:pt x="1224" y="1478"/>
                </a:cubicBezTo>
                <a:cubicBezTo>
                  <a:pt x="1219" y="1475"/>
                  <a:pt x="1219" y="1475"/>
                  <a:pt x="1219" y="1475"/>
                </a:cubicBezTo>
                <a:cubicBezTo>
                  <a:pt x="1215" y="1479"/>
                  <a:pt x="1215" y="1479"/>
                  <a:pt x="1215" y="1479"/>
                </a:cubicBezTo>
                <a:cubicBezTo>
                  <a:pt x="1215" y="1486"/>
                  <a:pt x="1215" y="1486"/>
                  <a:pt x="1215" y="1486"/>
                </a:cubicBezTo>
                <a:cubicBezTo>
                  <a:pt x="1206" y="1487"/>
                  <a:pt x="1206" y="1487"/>
                  <a:pt x="1206" y="1487"/>
                </a:cubicBezTo>
                <a:cubicBezTo>
                  <a:pt x="1206" y="1487"/>
                  <a:pt x="1199" y="1486"/>
                  <a:pt x="1199" y="1485"/>
                </a:cubicBezTo>
                <a:cubicBezTo>
                  <a:pt x="1199" y="1484"/>
                  <a:pt x="1200" y="1476"/>
                  <a:pt x="1200" y="1476"/>
                </a:cubicBezTo>
                <a:cubicBezTo>
                  <a:pt x="1200" y="1476"/>
                  <a:pt x="1200" y="1476"/>
                  <a:pt x="1199" y="1476"/>
                </a:cubicBezTo>
                <a:cubicBezTo>
                  <a:pt x="1198" y="1476"/>
                  <a:pt x="1194" y="1477"/>
                  <a:pt x="1194" y="1477"/>
                </a:cubicBezTo>
                <a:cubicBezTo>
                  <a:pt x="1192" y="1480"/>
                  <a:pt x="1192" y="1480"/>
                  <a:pt x="1192" y="1480"/>
                </a:cubicBezTo>
                <a:cubicBezTo>
                  <a:pt x="1184" y="1477"/>
                  <a:pt x="1184" y="1477"/>
                  <a:pt x="1184" y="1477"/>
                </a:cubicBezTo>
                <a:cubicBezTo>
                  <a:pt x="1184" y="1471"/>
                  <a:pt x="1184" y="1471"/>
                  <a:pt x="1184" y="1471"/>
                </a:cubicBezTo>
                <a:cubicBezTo>
                  <a:pt x="1184" y="1471"/>
                  <a:pt x="1179" y="1470"/>
                  <a:pt x="1179" y="1471"/>
                </a:cubicBezTo>
                <a:cubicBezTo>
                  <a:pt x="1179" y="1473"/>
                  <a:pt x="1172" y="1481"/>
                  <a:pt x="1172" y="1481"/>
                </a:cubicBezTo>
                <a:cubicBezTo>
                  <a:pt x="1172" y="1481"/>
                  <a:pt x="1163" y="1484"/>
                  <a:pt x="1163" y="1485"/>
                </a:cubicBezTo>
                <a:cubicBezTo>
                  <a:pt x="1163" y="1486"/>
                  <a:pt x="1158" y="1490"/>
                  <a:pt x="1158" y="1490"/>
                </a:cubicBezTo>
                <a:cubicBezTo>
                  <a:pt x="1155" y="1483"/>
                  <a:pt x="1155" y="1483"/>
                  <a:pt x="1155" y="1483"/>
                </a:cubicBezTo>
                <a:cubicBezTo>
                  <a:pt x="1150" y="1478"/>
                  <a:pt x="1150" y="1478"/>
                  <a:pt x="1150" y="1478"/>
                </a:cubicBezTo>
                <a:cubicBezTo>
                  <a:pt x="1150" y="1478"/>
                  <a:pt x="1144" y="1478"/>
                  <a:pt x="1144" y="1478"/>
                </a:cubicBezTo>
                <a:cubicBezTo>
                  <a:pt x="1143" y="1479"/>
                  <a:pt x="1138" y="1483"/>
                  <a:pt x="1138" y="1483"/>
                </a:cubicBezTo>
                <a:cubicBezTo>
                  <a:pt x="1133" y="1480"/>
                  <a:pt x="1133" y="1480"/>
                  <a:pt x="1133" y="1480"/>
                </a:cubicBezTo>
                <a:cubicBezTo>
                  <a:pt x="1126" y="1471"/>
                  <a:pt x="1126" y="1471"/>
                  <a:pt x="1126" y="1471"/>
                </a:cubicBezTo>
                <a:cubicBezTo>
                  <a:pt x="1126" y="1471"/>
                  <a:pt x="1120" y="1469"/>
                  <a:pt x="1119" y="1469"/>
                </a:cubicBezTo>
                <a:cubicBezTo>
                  <a:pt x="1118" y="1469"/>
                  <a:pt x="1112" y="1467"/>
                  <a:pt x="1111" y="1467"/>
                </a:cubicBezTo>
                <a:cubicBezTo>
                  <a:pt x="1110" y="1467"/>
                  <a:pt x="1103" y="1465"/>
                  <a:pt x="1103" y="1465"/>
                </a:cubicBezTo>
                <a:cubicBezTo>
                  <a:pt x="1103" y="1455"/>
                  <a:pt x="1103" y="1455"/>
                  <a:pt x="1103" y="1455"/>
                </a:cubicBezTo>
                <a:cubicBezTo>
                  <a:pt x="1105" y="1438"/>
                  <a:pt x="1105" y="1438"/>
                  <a:pt x="1105" y="1438"/>
                </a:cubicBezTo>
                <a:cubicBezTo>
                  <a:pt x="1112" y="1436"/>
                  <a:pt x="1112" y="1436"/>
                  <a:pt x="1112" y="1436"/>
                </a:cubicBezTo>
                <a:cubicBezTo>
                  <a:pt x="1110" y="1429"/>
                  <a:pt x="1110" y="1429"/>
                  <a:pt x="1110" y="1429"/>
                </a:cubicBezTo>
                <a:cubicBezTo>
                  <a:pt x="1105" y="1427"/>
                  <a:pt x="1105" y="1427"/>
                  <a:pt x="1105" y="1427"/>
                </a:cubicBezTo>
                <a:cubicBezTo>
                  <a:pt x="1105" y="1427"/>
                  <a:pt x="1094" y="1424"/>
                  <a:pt x="1094" y="1425"/>
                </a:cubicBezTo>
                <a:cubicBezTo>
                  <a:pt x="1095" y="1426"/>
                  <a:pt x="1093" y="1430"/>
                  <a:pt x="1093" y="1430"/>
                </a:cubicBezTo>
                <a:cubicBezTo>
                  <a:pt x="1085" y="1428"/>
                  <a:pt x="1085" y="1428"/>
                  <a:pt x="1085" y="1428"/>
                </a:cubicBezTo>
                <a:cubicBezTo>
                  <a:pt x="1081" y="1422"/>
                  <a:pt x="1081" y="1422"/>
                  <a:pt x="1081" y="1422"/>
                </a:cubicBezTo>
                <a:cubicBezTo>
                  <a:pt x="1074" y="1422"/>
                  <a:pt x="1074" y="1422"/>
                  <a:pt x="1074" y="1422"/>
                </a:cubicBezTo>
                <a:cubicBezTo>
                  <a:pt x="1071" y="1427"/>
                  <a:pt x="1071" y="1427"/>
                  <a:pt x="1071" y="1427"/>
                </a:cubicBezTo>
                <a:cubicBezTo>
                  <a:pt x="1065" y="1418"/>
                  <a:pt x="1065" y="1418"/>
                  <a:pt x="1065" y="1418"/>
                </a:cubicBezTo>
                <a:cubicBezTo>
                  <a:pt x="1050" y="1404"/>
                  <a:pt x="1050" y="1404"/>
                  <a:pt x="1050" y="1404"/>
                </a:cubicBezTo>
                <a:cubicBezTo>
                  <a:pt x="1050" y="1404"/>
                  <a:pt x="1044" y="1403"/>
                  <a:pt x="1043" y="1404"/>
                </a:cubicBezTo>
                <a:cubicBezTo>
                  <a:pt x="1043" y="1405"/>
                  <a:pt x="1037" y="1412"/>
                  <a:pt x="1037" y="1412"/>
                </a:cubicBezTo>
                <a:cubicBezTo>
                  <a:pt x="1036" y="1413"/>
                  <a:pt x="1030" y="1426"/>
                  <a:pt x="1030" y="1426"/>
                </a:cubicBezTo>
                <a:cubicBezTo>
                  <a:pt x="1030" y="1426"/>
                  <a:pt x="1022" y="1432"/>
                  <a:pt x="1021" y="1432"/>
                </a:cubicBezTo>
                <a:cubicBezTo>
                  <a:pt x="1021" y="1433"/>
                  <a:pt x="1014" y="1438"/>
                  <a:pt x="1014" y="1438"/>
                </a:cubicBezTo>
                <a:cubicBezTo>
                  <a:pt x="1006" y="1436"/>
                  <a:pt x="1006" y="1436"/>
                  <a:pt x="1006" y="1436"/>
                </a:cubicBezTo>
                <a:cubicBezTo>
                  <a:pt x="1006" y="1436"/>
                  <a:pt x="1002" y="1437"/>
                  <a:pt x="1002" y="1439"/>
                </a:cubicBezTo>
                <a:cubicBezTo>
                  <a:pt x="1001" y="1441"/>
                  <a:pt x="997" y="1442"/>
                  <a:pt x="996" y="1443"/>
                </a:cubicBezTo>
                <a:cubicBezTo>
                  <a:pt x="995" y="1444"/>
                  <a:pt x="988" y="1441"/>
                  <a:pt x="988" y="1441"/>
                </a:cubicBezTo>
                <a:cubicBezTo>
                  <a:pt x="988" y="1432"/>
                  <a:pt x="988" y="1432"/>
                  <a:pt x="988" y="1432"/>
                </a:cubicBezTo>
                <a:cubicBezTo>
                  <a:pt x="976" y="1433"/>
                  <a:pt x="976" y="1433"/>
                  <a:pt x="976" y="1433"/>
                </a:cubicBezTo>
                <a:cubicBezTo>
                  <a:pt x="976" y="1438"/>
                  <a:pt x="976" y="1438"/>
                  <a:pt x="976" y="1438"/>
                </a:cubicBezTo>
                <a:cubicBezTo>
                  <a:pt x="971" y="1438"/>
                  <a:pt x="971" y="1438"/>
                  <a:pt x="971" y="1438"/>
                </a:cubicBezTo>
                <a:cubicBezTo>
                  <a:pt x="969" y="1442"/>
                  <a:pt x="969" y="1442"/>
                  <a:pt x="969" y="1442"/>
                </a:cubicBezTo>
                <a:cubicBezTo>
                  <a:pt x="962" y="1451"/>
                  <a:pt x="962" y="1451"/>
                  <a:pt x="962" y="1451"/>
                </a:cubicBezTo>
                <a:cubicBezTo>
                  <a:pt x="954" y="1448"/>
                  <a:pt x="954" y="1448"/>
                  <a:pt x="954" y="1448"/>
                </a:cubicBezTo>
                <a:cubicBezTo>
                  <a:pt x="949" y="1439"/>
                  <a:pt x="949" y="1439"/>
                  <a:pt x="949" y="1439"/>
                </a:cubicBezTo>
                <a:cubicBezTo>
                  <a:pt x="941" y="1435"/>
                  <a:pt x="941" y="1435"/>
                  <a:pt x="941" y="1435"/>
                </a:cubicBezTo>
                <a:cubicBezTo>
                  <a:pt x="941" y="1435"/>
                  <a:pt x="936" y="1436"/>
                  <a:pt x="936" y="1437"/>
                </a:cubicBezTo>
                <a:cubicBezTo>
                  <a:pt x="936" y="1438"/>
                  <a:pt x="932" y="1441"/>
                  <a:pt x="932" y="1443"/>
                </a:cubicBezTo>
                <a:cubicBezTo>
                  <a:pt x="931" y="1445"/>
                  <a:pt x="928" y="1448"/>
                  <a:pt x="927" y="1449"/>
                </a:cubicBezTo>
                <a:cubicBezTo>
                  <a:pt x="927" y="1450"/>
                  <a:pt x="919" y="1449"/>
                  <a:pt x="918" y="1449"/>
                </a:cubicBezTo>
                <a:cubicBezTo>
                  <a:pt x="916" y="1449"/>
                  <a:pt x="907" y="1447"/>
                  <a:pt x="907" y="1447"/>
                </a:cubicBezTo>
                <a:cubicBezTo>
                  <a:pt x="907" y="1447"/>
                  <a:pt x="903" y="1448"/>
                  <a:pt x="902" y="1449"/>
                </a:cubicBezTo>
                <a:cubicBezTo>
                  <a:pt x="902" y="1451"/>
                  <a:pt x="899" y="1455"/>
                  <a:pt x="899" y="1457"/>
                </a:cubicBezTo>
                <a:cubicBezTo>
                  <a:pt x="899" y="1459"/>
                  <a:pt x="910" y="1475"/>
                  <a:pt x="910" y="1476"/>
                </a:cubicBezTo>
                <a:cubicBezTo>
                  <a:pt x="910" y="1477"/>
                  <a:pt x="912" y="1486"/>
                  <a:pt x="911" y="1488"/>
                </a:cubicBezTo>
                <a:cubicBezTo>
                  <a:pt x="911" y="1491"/>
                  <a:pt x="911" y="1497"/>
                  <a:pt x="910" y="1499"/>
                </a:cubicBezTo>
                <a:cubicBezTo>
                  <a:pt x="910" y="1501"/>
                  <a:pt x="906" y="1505"/>
                  <a:pt x="906" y="1505"/>
                </a:cubicBezTo>
                <a:cubicBezTo>
                  <a:pt x="906" y="1505"/>
                  <a:pt x="898" y="1502"/>
                  <a:pt x="897" y="1502"/>
                </a:cubicBezTo>
                <a:cubicBezTo>
                  <a:pt x="897" y="1502"/>
                  <a:pt x="889" y="1499"/>
                  <a:pt x="889" y="1499"/>
                </a:cubicBezTo>
                <a:cubicBezTo>
                  <a:pt x="886" y="1492"/>
                  <a:pt x="886" y="1492"/>
                  <a:pt x="886" y="1492"/>
                </a:cubicBezTo>
                <a:cubicBezTo>
                  <a:pt x="888" y="1481"/>
                  <a:pt x="888" y="1481"/>
                  <a:pt x="888" y="1481"/>
                </a:cubicBezTo>
                <a:cubicBezTo>
                  <a:pt x="879" y="1476"/>
                  <a:pt x="879" y="1476"/>
                  <a:pt x="879" y="1476"/>
                </a:cubicBezTo>
                <a:cubicBezTo>
                  <a:pt x="871" y="1483"/>
                  <a:pt x="871" y="1483"/>
                  <a:pt x="871" y="1483"/>
                </a:cubicBezTo>
                <a:cubicBezTo>
                  <a:pt x="867" y="1492"/>
                  <a:pt x="867" y="1492"/>
                  <a:pt x="867" y="1492"/>
                </a:cubicBezTo>
                <a:cubicBezTo>
                  <a:pt x="867" y="1492"/>
                  <a:pt x="854" y="1493"/>
                  <a:pt x="854" y="1493"/>
                </a:cubicBezTo>
                <a:cubicBezTo>
                  <a:pt x="853" y="1493"/>
                  <a:pt x="844" y="1492"/>
                  <a:pt x="844" y="1492"/>
                </a:cubicBezTo>
                <a:cubicBezTo>
                  <a:pt x="839" y="1485"/>
                  <a:pt x="839" y="1485"/>
                  <a:pt x="839" y="1485"/>
                </a:cubicBezTo>
                <a:cubicBezTo>
                  <a:pt x="837" y="1478"/>
                  <a:pt x="837" y="1478"/>
                  <a:pt x="837" y="1478"/>
                </a:cubicBezTo>
                <a:cubicBezTo>
                  <a:pt x="837" y="1467"/>
                  <a:pt x="837" y="1467"/>
                  <a:pt x="837" y="1467"/>
                </a:cubicBezTo>
                <a:cubicBezTo>
                  <a:pt x="827" y="1465"/>
                  <a:pt x="827" y="1465"/>
                  <a:pt x="827" y="1465"/>
                </a:cubicBezTo>
                <a:cubicBezTo>
                  <a:pt x="820" y="1461"/>
                  <a:pt x="820" y="1461"/>
                  <a:pt x="820" y="1461"/>
                </a:cubicBezTo>
                <a:cubicBezTo>
                  <a:pt x="810" y="1461"/>
                  <a:pt x="810" y="1461"/>
                  <a:pt x="810" y="1461"/>
                </a:cubicBezTo>
                <a:cubicBezTo>
                  <a:pt x="810" y="1461"/>
                  <a:pt x="804" y="1460"/>
                  <a:pt x="805" y="1460"/>
                </a:cubicBezTo>
                <a:cubicBezTo>
                  <a:pt x="806" y="1459"/>
                  <a:pt x="808" y="1450"/>
                  <a:pt x="809" y="1450"/>
                </a:cubicBezTo>
                <a:cubicBezTo>
                  <a:pt x="809" y="1450"/>
                  <a:pt x="818" y="1443"/>
                  <a:pt x="818" y="1443"/>
                </a:cubicBezTo>
                <a:cubicBezTo>
                  <a:pt x="819" y="1439"/>
                  <a:pt x="819" y="1439"/>
                  <a:pt x="819" y="1439"/>
                </a:cubicBezTo>
                <a:cubicBezTo>
                  <a:pt x="816" y="1437"/>
                  <a:pt x="816" y="1437"/>
                  <a:pt x="816" y="1437"/>
                </a:cubicBezTo>
                <a:cubicBezTo>
                  <a:pt x="817" y="1431"/>
                  <a:pt x="817" y="1431"/>
                  <a:pt x="817" y="1431"/>
                </a:cubicBezTo>
                <a:cubicBezTo>
                  <a:pt x="817" y="1431"/>
                  <a:pt x="820" y="1428"/>
                  <a:pt x="821" y="1428"/>
                </a:cubicBezTo>
                <a:cubicBezTo>
                  <a:pt x="822" y="1427"/>
                  <a:pt x="823" y="1422"/>
                  <a:pt x="823" y="1422"/>
                </a:cubicBezTo>
                <a:cubicBezTo>
                  <a:pt x="817" y="1417"/>
                  <a:pt x="817" y="1417"/>
                  <a:pt x="817" y="1417"/>
                </a:cubicBezTo>
                <a:cubicBezTo>
                  <a:pt x="804" y="1416"/>
                  <a:pt x="804" y="1416"/>
                  <a:pt x="804" y="1416"/>
                </a:cubicBezTo>
                <a:cubicBezTo>
                  <a:pt x="798" y="1404"/>
                  <a:pt x="798" y="1404"/>
                  <a:pt x="798" y="1404"/>
                </a:cubicBezTo>
                <a:cubicBezTo>
                  <a:pt x="798" y="1392"/>
                  <a:pt x="798" y="1392"/>
                  <a:pt x="798" y="1392"/>
                </a:cubicBezTo>
                <a:cubicBezTo>
                  <a:pt x="792" y="1387"/>
                  <a:pt x="792" y="1387"/>
                  <a:pt x="792" y="1387"/>
                </a:cubicBezTo>
                <a:cubicBezTo>
                  <a:pt x="790" y="1381"/>
                  <a:pt x="790" y="1381"/>
                  <a:pt x="790" y="1381"/>
                </a:cubicBezTo>
                <a:cubicBezTo>
                  <a:pt x="792" y="1374"/>
                  <a:pt x="792" y="1374"/>
                  <a:pt x="792" y="1374"/>
                </a:cubicBezTo>
                <a:cubicBezTo>
                  <a:pt x="792" y="1374"/>
                  <a:pt x="797" y="1370"/>
                  <a:pt x="793" y="1370"/>
                </a:cubicBezTo>
                <a:cubicBezTo>
                  <a:pt x="790" y="1370"/>
                  <a:pt x="782" y="1371"/>
                  <a:pt x="782" y="1371"/>
                </a:cubicBezTo>
                <a:cubicBezTo>
                  <a:pt x="782" y="1371"/>
                  <a:pt x="773" y="1370"/>
                  <a:pt x="772" y="1370"/>
                </a:cubicBezTo>
                <a:cubicBezTo>
                  <a:pt x="771" y="1370"/>
                  <a:pt x="763" y="1370"/>
                  <a:pt x="763" y="1370"/>
                </a:cubicBezTo>
                <a:cubicBezTo>
                  <a:pt x="763" y="1370"/>
                  <a:pt x="758" y="1379"/>
                  <a:pt x="757" y="1379"/>
                </a:cubicBezTo>
                <a:cubicBezTo>
                  <a:pt x="756" y="1380"/>
                  <a:pt x="754" y="1382"/>
                  <a:pt x="752" y="1382"/>
                </a:cubicBezTo>
                <a:cubicBezTo>
                  <a:pt x="751" y="1382"/>
                  <a:pt x="746" y="1378"/>
                  <a:pt x="746" y="1378"/>
                </a:cubicBezTo>
                <a:cubicBezTo>
                  <a:pt x="749" y="1369"/>
                  <a:pt x="749" y="1369"/>
                  <a:pt x="749" y="1369"/>
                </a:cubicBezTo>
                <a:cubicBezTo>
                  <a:pt x="755" y="1368"/>
                  <a:pt x="755" y="1368"/>
                  <a:pt x="755" y="1368"/>
                </a:cubicBezTo>
                <a:cubicBezTo>
                  <a:pt x="754" y="1357"/>
                  <a:pt x="754" y="1357"/>
                  <a:pt x="754" y="1357"/>
                </a:cubicBezTo>
                <a:cubicBezTo>
                  <a:pt x="748" y="1350"/>
                  <a:pt x="748" y="1350"/>
                  <a:pt x="748" y="1350"/>
                </a:cubicBezTo>
                <a:cubicBezTo>
                  <a:pt x="751" y="1340"/>
                  <a:pt x="751" y="1340"/>
                  <a:pt x="751" y="1340"/>
                </a:cubicBezTo>
                <a:cubicBezTo>
                  <a:pt x="751" y="1340"/>
                  <a:pt x="759" y="1335"/>
                  <a:pt x="759" y="1334"/>
                </a:cubicBezTo>
                <a:cubicBezTo>
                  <a:pt x="759" y="1333"/>
                  <a:pt x="759" y="1328"/>
                  <a:pt x="759" y="1328"/>
                </a:cubicBezTo>
                <a:cubicBezTo>
                  <a:pt x="759" y="1327"/>
                  <a:pt x="758" y="1322"/>
                  <a:pt x="763" y="1320"/>
                </a:cubicBezTo>
                <a:cubicBezTo>
                  <a:pt x="768" y="1318"/>
                  <a:pt x="787" y="1298"/>
                  <a:pt x="787" y="1298"/>
                </a:cubicBezTo>
                <a:cubicBezTo>
                  <a:pt x="798" y="1222"/>
                  <a:pt x="798" y="1222"/>
                  <a:pt x="798" y="1222"/>
                </a:cubicBezTo>
                <a:cubicBezTo>
                  <a:pt x="798" y="1222"/>
                  <a:pt x="796" y="1210"/>
                  <a:pt x="795" y="1210"/>
                </a:cubicBezTo>
                <a:cubicBezTo>
                  <a:pt x="793" y="1210"/>
                  <a:pt x="789" y="1211"/>
                  <a:pt x="787" y="1212"/>
                </a:cubicBezTo>
                <a:cubicBezTo>
                  <a:pt x="785" y="1214"/>
                  <a:pt x="775" y="1212"/>
                  <a:pt x="775" y="1212"/>
                </a:cubicBezTo>
                <a:cubicBezTo>
                  <a:pt x="777" y="1205"/>
                  <a:pt x="777" y="1205"/>
                  <a:pt x="777" y="1205"/>
                </a:cubicBezTo>
                <a:cubicBezTo>
                  <a:pt x="772" y="1200"/>
                  <a:pt x="772" y="1200"/>
                  <a:pt x="772" y="1200"/>
                </a:cubicBezTo>
                <a:cubicBezTo>
                  <a:pt x="772" y="1182"/>
                  <a:pt x="772" y="1182"/>
                  <a:pt x="772" y="1182"/>
                </a:cubicBezTo>
                <a:cubicBezTo>
                  <a:pt x="759" y="1176"/>
                  <a:pt x="759" y="1176"/>
                  <a:pt x="759" y="1176"/>
                </a:cubicBezTo>
                <a:cubicBezTo>
                  <a:pt x="748" y="1174"/>
                  <a:pt x="748" y="1174"/>
                  <a:pt x="748" y="1174"/>
                </a:cubicBezTo>
                <a:cubicBezTo>
                  <a:pt x="747" y="1185"/>
                  <a:pt x="747" y="1185"/>
                  <a:pt x="747" y="1185"/>
                </a:cubicBezTo>
                <a:cubicBezTo>
                  <a:pt x="747" y="1185"/>
                  <a:pt x="740" y="1183"/>
                  <a:pt x="740" y="1183"/>
                </a:cubicBezTo>
                <a:cubicBezTo>
                  <a:pt x="739" y="1183"/>
                  <a:pt x="726" y="1178"/>
                  <a:pt x="726" y="1178"/>
                </a:cubicBezTo>
                <a:cubicBezTo>
                  <a:pt x="711" y="1175"/>
                  <a:pt x="711" y="1175"/>
                  <a:pt x="711" y="1175"/>
                </a:cubicBezTo>
                <a:cubicBezTo>
                  <a:pt x="708" y="1168"/>
                  <a:pt x="708" y="1168"/>
                  <a:pt x="708" y="1168"/>
                </a:cubicBezTo>
                <a:cubicBezTo>
                  <a:pt x="719" y="1163"/>
                  <a:pt x="719" y="1163"/>
                  <a:pt x="719" y="1163"/>
                </a:cubicBezTo>
                <a:cubicBezTo>
                  <a:pt x="719" y="1153"/>
                  <a:pt x="719" y="1153"/>
                  <a:pt x="719" y="1153"/>
                </a:cubicBezTo>
                <a:cubicBezTo>
                  <a:pt x="716" y="1151"/>
                  <a:pt x="716" y="1151"/>
                  <a:pt x="716" y="1151"/>
                </a:cubicBezTo>
                <a:cubicBezTo>
                  <a:pt x="708" y="1151"/>
                  <a:pt x="708" y="1151"/>
                  <a:pt x="708" y="1151"/>
                </a:cubicBezTo>
                <a:cubicBezTo>
                  <a:pt x="700" y="1147"/>
                  <a:pt x="700" y="1147"/>
                  <a:pt x="700" y="1147"/>
                </a:cubicBezTo>
                <a:cubicBezTo>
                  <a:pt x="704" y="1141"/>
                  <a:pt x="704" y="1141"/>
                  <a:pt x="704" y="1141"/>
                </a:cubicBezTo>
                <a:cubicBezTo>
                  <a:pt x="708" y="1137"/>
                  <a:pt x="708" y="1137"/>
                  <a:pt x="708" y="1137"/>
                </a:cubicBezTo>
                <a:cubicBezTo>
                  <a:pt x="707" y="1132"/>
                  <a:pt x="707" y="1132"/>
                  <a:pt x="707" y="1132"/>
                </a:cubicBezTo>
                <a:cubicBezTo>
                  <a:pt x="700" y="1128"/>
                  <a:pt x="700" y="1128"/>
                  <a:pt x="700" y="1128"/>
                </a:cubicBezTo>
                <a:cubicBezTo>
                  <a:pt x="695" y="1129"/>
                  <a:pt x="695" y="1129"/>
                  <a:pt x="695" y="1129"/>
                </a:cubicBezTo>
                <a:cubicBezTo>
                  <a:pt x="671" y="1147"/>
                  <a:pt x="671" y="1147"/>
                  <a:pt x="671" y="1147"/>
                </a:cubicBezTo>
                <a:cubicBezTo>
                  <a:pt x="660" y="1140"/>
                  <a:pt x="660" y="1140"/>
                  <a:pt x="660" y="1140"/>
                </a:cubicBezTo>
                <a:cubicBezTo>
                  <a:pt x="652" y="1130"/>
                  <a:pt x="652" y="1130"/>
                  <a:pt x="652" y="1130"/>
                </a:cubicBezTo>
                <a:cubicBezTo>
                  <a:pt x="647" y="1130"/>
                  <a:pt x="647" y="1130"/>
                  <a:pt x="647" y="1130"/>
                </a:cubicBezTo>
                <a:cubicBezTo>
                  <a:pt x="632" y="1137"/>
                  <a:pt x="632" y="1137"/>
                  <a:pt x="632" y="1137"/>
                </a:cubicBezTo>
                <a:cubicBezTo>
                  <a:pt x="632" y="1137"/>
                  <a:pt x="629" y="1141"/>
                  <a:pt x="627" y="1143"/>
                </a:cubicBezTo>
                <a:cubicBezTo>
                  <a:pt x="626" y="1144"/>
                  <a:pt x="623" y="1148"/>
                  <a:pt x="623" y="1150"/>
                </a:cubicBezTo>
                <a:cubicBezTo>
                  <a:pt x="622" y="1153"/>
                  <a:pt x="623" y="1154"/>
                  <a:pt x="617" y="1154"/>
                </a:cubicBezTo>
                <a:cubicBezTo>
                  <a:pt x="610" y="1154"/>
                  <a:pt x="594" y="1153"/>
                  <a:pt x="594" y="1153"/>
                </a:cubicBezTo>
                <a:cubicBezTo>
                  <a:pt x="590" y="1160"/>
                  <a:pt x="590" y="1160"/>
                  <a:pt x="590" y="1160"/>
                </a:cubicBezTo>
                <a:cubicBezTo>
                  <a:pt x="590" y="1160"/>
                  <a:pt x="586" y="1164"/>
                  <a:pt x="587" y="1168"/>
                </a:cubicBezTo>
                <a:cubicBezTo>
                  <a:pt x="588" y="1171"/>
                  <a:pt x="586" y="1172"/>
                  <a:pt x="585" y="1173"/>
                </a:cubicBezTo>
                <a:cubicBezTo>
                  <a:pt x="585" y="1173"/>
                  <a:pt x="578" y="1174"/>
                  <a:pt x="577" y="1175"/>
                </a:cubicBezTo>
                <a:cubicBezTo>
                  <a:pt x="575" y="1176"/>
                  <a:pt x="570" y="1178"/>
                  <a:pt x="570" y="1179"/>
                </a:cubicBezTo>
                <a:cubicBezTo>
                  <a:pt x="569" y="1180"/>
                  <a:pt x="567" y="1187"/>
                  <a:pt x="567" y="1187"/>
                </a:cubicBezTo>
                <a:cubicBezTo>
                  <a:pt x="560" y="1188"/>
                  <a:pt x="560" y="1188"/>
                  <a:pt x="560" y="1188"/>
                </a:cubicBezTo>
                <a:cubicBezTo>
                  <a:pt x="560" y="1188"/>
                  <a:pt x="552" y="1185"/>
                  <a:pt x="551" y="1186"/>
                </a:cubicBezTo>
                <a:cubicBezTo>
                  <a:pt x="551" y="1187"/>
                  <a:pt x="546" y="1189"/>
                  <a:pt x="546" y="1189"/>
                </a:cubicBezTo>
                <a:cubicBezTo>
                  <a:pt x="531" y="1190"/>
                  <a:pt x="531" y="1190"/>
                  <a:pt x="531" y="1190"/>
                </a:cubicBezTo>
                <a:cubicBezTo>
                  <a:pt x="531" y="1190"/>
                  <a:pt x="522" y="1175"/>
                  <a:pt x="521" y="1174"/>
                </a:cubicBezTo>
                <a:cubicBezTo>
                  <a:pt x="520" y="1173"/>
                  <a:pt x="513" y="1167"/>
                  <a:pt x="513" y="1167"/>
                </a:cubicBezTo>
                <a:cubicBezTo>
                  <a:pt x="505" y="1168"/>
                  <a:pt x="505" y="1168"/>
                  <a:pt x="505" y="1168"/>
                </a:cubicBezTo>
                <a:cubicBezTo>
                  <a:pt x="505" y="1168"/>
                  <a:pt x="503" y="1171"/>
                  <a:pt x="501" y="1170"/>
                </a:cubicBezTo>
                <a:cubicBezTo>
                  <a:pt x="499" y="1170"/>
                  <a:pt x="490" y="1166"/>
                  <a:pt x="490" y="1166"/>
                </a:cubicBezTo>
                <a:cubicBezTo>
                  <a:pt x="490" y="1166"/>
                  <a:pt x="484" y="1159"/>
                  <a:pt x="483" y="1158"/>
                </a:cubicBezTo>
                <a:cubicBezTo>
                  <a:pt x="482" y="1158"/>
                  <a:pt x="471" y="1154"/>
                  <a:pt x="471" y="1154"/>
                </a:cubicBezTo>
                <a:cubicBezTo>
                  <a:pt x="464" y="1159"/>
                  <a:pt x="464" y="1159"/>
                  <a:pt x="464" y="1159"/>
                </a:cubicBezTo>
                <a:cubicBezTo>
                  <a:pt x="464" y="1159"/>
                  <a:pt x="459" y="1163"/>
                  <a:pt x="459" y="1164"/>
                </a:cubicBezTo>
                <a:cubicBezTo>
                  <a:pt x="458" y="1165"/>
                  <a:pt x="451" y="1164"/>
                  <a:pt x="450" y="1165"/>
                </a:cubicBezTo>
                <a:cubicBezTo>
                  <a:pt x="450" y="1166"/>
                  <a:pt x="444" y="1175"/>
                  <a:pt x="443" y="1176"/>
                </a:cubicBezTo>
                <a:cubicBezTo>
                  <a:pt x="442" y="1178"/>
                  <a:pt x="429" y="1188"/>
                  <a:pt x="429" y="1189"/>
                </a:cubicBezTo>
                <a:cubicBezTo>
                  <a:pt x="428" y="1191"/>
                  <a:pt x="424" y="1194"/>
                  <a:pt x="423" y="1193"/>
                </a:cubicBezTo>
                <a:cubicBezTo>
                  <a:pt x="423" y="1193"/>
                  <a:pt x="418" y="1189"/>
                  <a:pt x="418" y="1188"/>
                </a:cubicBezTo>
                <a:cubicBezTo>
                  <a:pt x="418" y="1187"/>
                  <a:pt x="418" y="1181"/>
                  <a:pt x="419" y="1180"/>
                </a:cubicBezTo>
                <a:cubicBezTo>
                  <a:pt x="421" y="1179"/>
                  <a:pt x="429" y="1175"/>
                  <a:pt x="429" y="1174"/>
                </a:cubicBezTo>
                <a:cubicBezTo>
                  <a:pt x="429" y="1174"/>
                  <a:pt x="428" y="1164"/>
                  <a:pt x="428" y="1164"/>
                </a:cubicBezTo>
                <a:cubicBezTo>
                  <a:pt x="425" y="1160"/>
                  <a:pt x="425" y="1160"/>
                  <a:pt x="425" y="1160"/>
                </a:cubicBezTo>
                <a:cubicBezTo>
                  <a:pt x="417" y="1158"/>
                  <a:pt x="417" y="1158"/>
                  <a:pt x="417" y="1158"/>
                </a:cubicBezTo>
                <a:cubicBezTo>
                  <a:pt x="417" y="1158"/>
                  <a:pt x="410" y="1158"/>
                  <a:pt x="409" y="1158"/>
                </a:cubicBezTo>
                <a:cubicBezTo>
                  <a:pt x="408" y="1158"/>
                  <a:pt x="403" y="1158"/>
                  <a:pt x="402" y="1158"/>
                </a:cubicBezTo>
                <a:cubicBezTo>
                  <a:pt x="401" y="1158"/>
                  <a:pt x="396" y="1163"/>
                  <a:pt x="395" y="1163"/>
                </a:cubicBezTo>
                <a:cubicBezTo>
                  <a:pt x="394" y="1164"/>
                  <a:pt x="385" y="1165"/>
                  <a:pt x="383" y="1165"/>
                </a:cubicBezTo>
                <a:cubicBezTo>
                  <a:pt x="381" y="1165"/>
                  <a:pt x="375" y="1162"/>
                  <a:pt x="372" y="1163"/>
                </a:cubicBezTo>
                <a:cubicBezTo>
                  <a:pt x="370" y="1163"/>
                  <a:pt x="368" y="1163"/>
                  <a:pt x="365" y="1163"/>
                </a:cubicBezTo>
                <a:cubicBezTo>
                  <a:pt x="363" y="1162"/>
                  <a:pt x="359" y="1163"/>
                  <a:pt x="359" y="1163"/>
                </a:cubicBezTo>
                <a:cubicBezTo>
                  <a:pt x="359" y="1163"/>
                  <a:pt x="342" y="1144"/>
                  <a:pt x="342" y="1145"/>
                </a:cubicBezTo>
                <a:cubicBezTo>
                  <a:pt x="342" y="1146"/>
                  <a:pt x="339" y="1155"/>
                  <a:pt x="339" y="1156"/>
                </a:cubicBezTo>
                <a:cubicBezTo>
                  <a:pt x="338" y="1157"/>
                  <a:pt x="330" y="1156"/>
                  <a:pt x="330" y="1156"/>
                </a:cubicBezTo>
                <a:cubicBezTo>
                  <a:pt x="322" y="1152"/>
                  <a:pt x="322" y="1152"/>
                  <a:pt x="322" y="1152"/>
                </a:cubicBezTo>
                <a:cubicBezTo>
                  <a:pt x="322" y="1152"/>
                  <a:pt x="317" y="1151"/>
                  <a:pt x="317" y="1150"/>
                </a:cubicBezTo>
                <a:cubicBezTo>
                  <a:pt x="317" y="1149"/>
                  <a:pt x="317" y="1141"/>
                  <a:pt x="317" y="1141"/>
                </a:cubicBezTo>
                <a:cubicBezTo>
                  <a:pt x="312" y="1136"/>
                  <a:pt x="312" y="1136"/>
                  <a:pt x="312" y="1136"/>
                </a:cubicBezTo>
                <a:cubicBezTo>
                  <a:pt x="312" y="1136"/>
                  <a:pt x="308" y="1134"/>
                  <a:pt x="308" y="1134"/>
                </a:cubicBezTo>
                <a:cubicBezTo>
                  <a:pt x="307" y="1134"/>
                  <a:pt x="296" y="1131"/>
                  <a:pt x="296" y="1131"/>
                </a:cubicBezTo>
                <a:cubicBezTo>
                  <a:pt x="296" y="1131"/>
                  <a:pt x="292" y="1125"/>
                  <a:pt x="292" y="1124"/>
                </a:cubicBezTo>
                <a:cubicBezTo>
                  <a:pt x="292" y="1123"/>
                  <a:pt x="291" y="1119"/>
                  <a:pt x="291" y="1118"/>
                </a:cubicBezTo>
                <a:cubicBezTo>
                  <a:pt x="291" y="1117"/>
                  <a:pt x="287" y="1113"/>
                  <a:pt x="286" y="1113"/>
                </a:cubicBezTo>
                <a:cubicBezTo>
                  <a:pt x="285" y="1113"/>
                  <a:pt x="276" y="1111"/>
                  <a:pt x="276" y="1111"/>
                </a:cubicBezTo>
                <a:cubicBezTo>
                  <a:pt x="276" y="1111"/>
                  <a:pt x="266" y="1101"/>
                  <a:pt x="266" y="1100"/>
                </a:cubicBezTo>
                <a:cubicBezTo>
                  <a:pt x="265" y="1099"/>
                  <a:pt x="262" y="1097"/>
                  <a:pt x="262" y="1097"/>
                </a:cubicBezTo>
                <a:cubicBezTo>
                  <a:pt x="260" y="1088"/>
                  <a:pt x="260" y="1088"/>
                  <a:pt x="260" y="1088"/>
                </a:cubicBezTo>
                <a:cubicBezTo>
                  <a:pt x="255" y="1079"/>
                  <a:pt x="255" y="1079"/>
                  <a:pt x="255" y="1079"/>
                </a:cubicBezTo>
                <a:cubicBezTo>
                  <a:pt x="251" y="1076"/>
                  <a:pt x="251" y="1076"/>
                  <a:pt x="251" y="1076"/>
                </a:cubicBezTo>
                <a:cubicBezTo>
                  <a:pt x="251" y="1076"/>
                  <a:pt x="247" y="1082"/>
                  <a:pt x="247" y="1083"/>
                </a:cubicBezTo>
                <a:cubicBezTo>
                  <a:pt x="247" y="1083"/>
                  <a:pt x="245" y="1087"/>
                  <a:pt x="245" y="1087"/>
                </a:cubicBezTo>
                <a:cubicBezTo>
                  <a:pt x="239" y="1084"/>
                  <a:pt x="239" y="1084"/>
                  <a:pt x="239" y="1084"/>
                </a:cubicBezTo>
                <a:cubicBezTo>
                  <a:pt x="239" y="1084"/>
                  <a:pt x="242" y="1071"/>
                  <a:pt x="241" y="1071"/>
                </a:cubicBezTo>
                <a:cubicBezTo>
                  <a:pt x="241" y="1071"/>
                  <a:pt x="231" y="1057"/>
                  <a:pt x="231" y="1057"/>
                </a:cubicBezTo>
                <a:cubicBezTo>
                  <a:pt x="231" y="1057"/>
                  <a:pt x="220" y="1048"/>
                  <a:pt x="219" y="1047"/>
                </a:cubicBezTo>
                <a:cubicBezTo>
                  <a:pt x="218" y="1046"/>
                  <a:pt x="204" y="1032"/>
                  <a:pt x="203" y="1032"/>
                </a:cubicBezTo>
                <a:cubicBezTo>
                  <a:pt x="202" y="1031"/>
                  <a:pt x="189" y="1019"/>
                  <a:pt x="188" y="1019"/>
                </a:cubicBezTo>
                <a:cubicBezTo>
                  <a:pt x="187" y="1019"/>
                  <a:pt x="185" y="1014"/>
                  <a:pt x="181" y="1014"/>
                </a:cubicBezTo>
                <a:cubicBezTo>
                  <a:pt x="178" y="1014"/>
                  <a:pt x="173" y="1013"/>
                  <a:pt x="173" y="1015"/>
                </a:cubicBezTo>
                <a:cubicBezTo>
                  <a:pt x="172" y="1016"/>
                  <a:pt x="168" y="1020"/>
                  <a:pt x="168" y="1022"/>
                </a:cubicBezTo>
                <a:cubicBezTo>
                  <a:pt x="168" y="1025"/>
                  <a:pt x="163" y="1026"/>
                  <a:pt x="163" y="1026"/>
                </a:cubicBezTo>
                <a:cubicBezTo>
                  <a:pt x="159" y="1024"/>
                  <a:pt x="159" y="1024"/>
                  <a:pt x="159" y="1024"/>
                </a:cubicBezTo>
                <a:cubicBezTo>
                  <a:pt x="156" y="1011"/>
                  <a:pt x="156" y="1011"/>
                  <a:pt x="156" y="1011"/>
                </a:cubicBezTo>
                <a:cubicBezTo>
                  <a:pt x="151" y="1003"/>
                  <a:pt x="151" y="1003"/>
                  <a:pt x="151" y="1003"/>
                </a:cubicBezTo>
                <a:cubicBezTo>
                  <a:pt x="151" y="1003"/>
                  <a:pt x="141" y="999"/>
                  <a:pt x="140" y="998"/>
                </a:cubicBezTo>
                <a:cubicBezTo>
                  <a:pt x="139" y="997"/>
                  <a:pt x="128" y="991"/>
                  <a:pt x="128" y="991"/>
                </a:cubicBezTo>
                <a:cubicBezTo>
                  <a:pt x="131" y="981"/>
                  <a:pt x="131" y="981"/>
                  <a:pt x="131" y="981"/>
                </a:cubicBezTo>
                <a:cubicBezTo>
                  <a:pt x="127" y="977"/>
                  <a:pt x="127" y="977"/>
                  <a:pt x="127" y="977"/>
                </a:cubicBezTo>
                <a:cubicBezTo>
                  <a:pt x="117" y="970"/>
                  <a:pt x="117" y="970"/>
                  <a:pt x="117" y="970"/>
                </a:cubicBezTo>
                <a:cubicBezTo>
                  <a:pt x="117" y="970"/>
                  <a:pt x="113" y="967"/>
                  <a:pt x="112" y="967"/>
                </a:cubicBezTo>
                <a:cubicBezTo>
                  <a:pt x="111" y="967"/>
                  <a:pt x="106" y="960"/>
                  <a:pt x="106" y="959"/>
                </a:cubicBezTo>
                <a:cubicBezTo>
                  <a:pt x="106" y="958"/>
                  <a:pt x="104" y="949"/>
                  <a:pt x="104" y="949"/>
                </a:cubicBezTo>
                <a:cubicBezTo>
                  <a:pt x="99" y="948"/>
                  <a:pt x="99" y="948"/>
                  <a:pt x="99" y="948"/>
                </a:cubicBezTo>
                <a:cubicBezTo>
                  <a:pt x="94" y="950"/>
                  <a:pt x="94" y="950"/>
                  <a:pt x="94" y="950"/>
                </a:cubicBezTo>
                <a:cubicBezTo>
                  <a:pt x="90" y="947"/>
                  <a:pt x="90" y="947"/>
                  <a:pt x="90" y="947"/>
                </a:cubicBezTo>
                <a:cubicBezTo>
                  <a:pt x="90" y="937"/>
                  <a:pt x="90" y="937"/>
                  <a:pt x="90" y="937"/>
                </a:cubicBezTo>
                <a:cubicBezTo>
                  <a:pt x="90" y="937"/>
                  <a:pt x="91" y="925"/>
                  <a:pt x="91" y="924"/>
                </a:cubicBezTo>
                <a:cubicBezTo>
                  <a:pt x="91" y="923"/>
                  <a:pt x="93" y="916"/>
                  <a:pt x="92" y="915"/>
                </a:cubicBezTo>
                <a:cubicBezTo>
                  <a:pt x="92" y="914"/>
                  <a:pt x="88" y="908"/>
                  <a:pt x="88" y="907"/>
                </a:cubicBezTo>
                <a:cubicBezTo>
                  <a:pt x="88" y="906"/>
                  <a:pt x="90" y="895"/>
                  <a:pt x="90" y="895"/>
                </a:cubicBezTo>
                <a:cubicBezTo>
                  <a:pt x="90" y="895"/>
                  <a:pt x="91" y="889"/>
                  <a:pt x="96" y="894"/>
                </a:cubicBezTo>
                <a:cubicBezTo>
                  <a:pt x="102" y="898"/>
                  <a:pt x="108" y="904"/>
                  <a:pt x="111" y="905"/>
                </a:cubicBezTo>
                <a:cubicBezTo>
                  <a:pt x="113" y="907"/>
                  <a:pt x="124" y="904"/>
                  <a:pt x="124" y="904"/>
                </a:cubicBezTo>
                <a:cubicBezTo>
                  <a:pt x="126" y="899"/>
                  <a:pt x="126" y="899"/>
                  <a:pt x="126" y="899"/>
                </a:cubicBezTo>
                <a:cubicBezTo>
                  <a:pt x="127" y="888"/>
                  <a:pt x="127" y="888"/>
                  <a:pt x="127" y="888"/>
                </a:cubicBezTo>
                <a:cubicBezTo>
                  <a:pt x="126" y="879"/>
                  <a:pt x="126" y="879"/>
                  <a:pt x="126" y="879"/>
                </a:cubicBezTo>
                <a:cubicBezTo>
                  <a:pt x="124" y="872"/>
                  <a:pt x="124" y="872"/>
                  <a:pt x="124" y="872"/>
                </a:cubicBezTo>
                <a:cubicBezTo>
                  <a:pt x="119" y="869"/>
                  <a:pt x="119" y="869"/>
                  <a:pt x="119" y="869"/>
                </a:cubicBezTo>
                <a:cubicBezTo>
                  <a:pt x="114" y="863"/>
                  <a:pt x="114" y="863"/>
                  <a:pt x="114" y="863"/>
                </a:cubicBezTo>
                <a:cubicBezTo>
                  <a:pt x="113" y="833"/>
                  <a:pt x="113" y="833"/>
                  <a:pt x="113" y="833"/>
                </a:cubicBezTo>
                <a:cubicBezTo>
                  <a:pt x="126" y="820"/>
                  <a:pt x="126" y="820"/>
                  <a:pt x="126" y="820"/>
                </a:cubicBezTo>
                <a:cubicBezTo>
                  <a:pt x="119" y="813"/>
                  <a:pt x="119" y="813"/>
                  <a:pt x="119" y="813"/>
                </a:cubicBezTo>
                <a:cubicBezTo>
                  <a:pt x="119" y="813"/>
                  <a:pt x="115" y="809"/>
                  <a:pt x="112" y="808"/>
                </a:cubicBezTo>
                <a:cubicBezTo>
                  <a:pt x="110" y="807"/>
                  <a:pt x="103" y="805"/>
                  <a:pt x="103" y="805"/>
                </a:cubicBezTo>
                <a:cubicBezTo>
                  <a:pt x="99" y="798"/>
                  <a:pt x="99" y="798"/>
                  <a:pt x="99" y="798"/>
                </a:cubicBezTo>
                <a:cubicBezTo>
                  <a:pt x="102" y="795"/>
                  <a:pt x="102" y="795"/>
                  <a:pt x="102" y="795"/>
                </a:cubicBezTo>
                <a:cubicBezTo>
                  <a:pt x="106" y="790"/>
                  <a:pt x="106" y="790"/>
                  <a:pt x="106" y="790"/>
                </a:cubicBezTo>
                <a:cubicBezTo>
                  <a:pt x="106" y="762"/>
                  <a:pt x="106" y="762"/>
                  <a:pt x="106" y="762"/>
                </a:cubicBezTo>
                <a:cubicBezTo>
                  <a:pt x="101" y="761"/>
                  <a:pt x="101" y="761"/>
                  <a:pt x="101" y="761"/>
                </a:cubicBezTo>
                <a:cubicBezTo>
                  <a:pt x="89" y="758"/>
                  <a:pt x="89" y="758"/>
                  <a:pt x="89" y="758"/>
                </a:cubicBezTo>
                <a:cubicBezTo>
                  <a:pt x="89" y="758"/>
                  <a:pt x="59" y="733"/>
                  <a:pt x="58" y="733"/>
                </a:cubicBezTo>
                <a:cubicBezTo>
                  <a:pt x="58" y="733"/>
                  <a:pt x="52" y="732"/>
                  <a:pt x="52" y="732"/>
                </a:cubicBezTo>
                <a:cubicBezTo>
                  <a:pt x="46" y="727"/>
                  <a:pt x="46" y="727"/>
                  <a:pt x="46" y="727"/>
                </a:cubicBezTo>
                <a:cubicBezTo>
                  <a:pt x="41" y="720"/>
                  <a:pt x="41" y="720"/>
                  <a:pt x="41" y="720"/>
                </a:cubicBezTo>
                <a:cubicBezTo>
                  <a:pt x="42" y="712"/>
                  <a:pt x="42" y="712"/>
                  <a:pt x="42" y="712"/>
                </a:cubicBezTo>
                <a:cubicBezTo>
                  <a:pt x="48" y="710"/>
                  <a:pt x="48" y="710"/>
                  <a:pt x="48" y="710"/>
                </a:cubicBezTo>
                <a:cubicBezTo>
                  <a:pt x="45" y="700"/>
                  <a:pt x="45" y="700"/>
                  <a:pt x="45" y="700"/>
                </a:cubicBezTo>
                <a:cubicBezTo>
                  <a:pt x="43" y="693"/>
                  <a:pt x="43" y="693"/>
                  <a:pt x="43" y="693"/>
                </a:cubicBezTo>
                <a:cubicBezTo>
                  <a:pt x="24" y="675"/>
                  <a:pt x="24" y="675"/>
                  <a:pt x="24" y="675"/>
                </a:cubicBezTo>
                <a:cubicBezTo>
                  <a:pt x="15" y="673"/>
                  <a:pt x="15" y="673"/>
                  <a:pt x="15" y="673"/>
                </a:cubicBezTo>
                <a:cubicBezTo>
                  <a:pt x="6" y="665"/>
                  <a:pt x="6" y="665"/>
                  <a:pt x="6" y="665"/>
                </a:cubicBezTo>
                <a:cubicBezTo>
                  <a:pt x="5" y="659"/>
                  <a:pt x="5" y="659"/>
                  <a:pt x="5" y="659"/>
                </a:cubicBezTo>
                <a:cubicBezTo>
                  <a:pt x="7" y="655"/>
                  <a:pt x="7" y="655"/>
                  <a:pt x="7" y="655"/>
                </a:cubicBezTo>
                <a:cubicBezTo>
                  <a:pt x="13" y="657"/>
                  <a:pt x="13" y="657"/>
                  <a:pt x="13" y="657"/>
                </a:cubicBezTo>
                <a:cubicBezTo>
                  <a:pt x="13" y="657"/>
                  <a:pt x="17" y="660"/>
                  <a:pt x="17" y="660"/>
                </a:cubicBezTo>
                <a:cubicBezTo>
                  <a:pt x="18" y="661"/>
                  <a:pt x="23" y="662"/>
                  <a:pt x="23" y="662"/>
                </a:cubicBezTo>
                <a:cubicBezTo>
                  <a:pt x="31" y="647"/>
                  <a:pt x="31" y="647"/>
                  <a:pt x="31" y="647"/>
                </a:cubicBezTo>
                <a:cubicBezTo>
                  <a:pt x="30" y="637"/>
                  <a:pt x="30" y="637"/>
                  <a:pt x="30" y="637"/>
                </a:cubicBezTo>
                <a:cubicBezTo>
                  <a:pt x="27" y="624"/>
                  <a:pt x="27" y="624"/>
                  <a:pt x="27" y="624"/>
                </a:cubicBezTo>
                <a:cubicBezTo>
                  <a:pt x="25" y="617"/>
                  <a:pt x="25" y="617"/>
                  <a:pt x="25" y="617"/>
                </a:cubicBezTo>
                <a:cubicBezTo>
                  <a:pt x="37" y="614"/>
                  <a:pt x="37" y="614"/>
                  <a:pt x="37" y="614"/>
                </a:cubicBezTo>
                <a:cubicBezTo>
                  <a:pt x="36" y="609"/>
                  <a:pt x="36" y="609"/>
                  <a:pt x="36" y="609"/>
                </a:cubicBezTo>
                <a:cubicBezTo>
                  <a:pt x="13" y="591"/>
                  <a:pt x="13" y="591"/>
                  <a:pt x="13" y="591"/>
                </a:cubicBezTo>
                <a:cubicBezTo>
                  <a:pt x="13" y="591"/>
                  <a:pt x="8" y="593"/>
                  <a:pt x="8" y="594"/>
                </a:cubicBezTo>
                <a:cubicBezTo>
                  <a:pt x="8" y="595"/>
                  <a:pt x="4" y="598"/>
                  <a:pt x="4" y="598"/>
                </a:cubicBezTo>
                <a:cubicBezTo>
                  <a:pt x="3" y="598"/>
                  <a:pt x="0" y="578"/>
                  <a:pt x="0" y="578"/>
                </a:cubicBezTo>
                <a:cubicBezTo>
                  <a:pt x="8" y="576"/>
                  <a:pt x="8" y="576"/>
                  <a:pt x="8" y="576"/>
                </a:cubicBezTo>
                <a:cubicBezTo>
                  <a:pt x="8" y="570"/>
                  <a:pt x="8" y="570"/>
                  <a:pt x="8" y="570"/>
                </a:cubicBezTo>
                <a:cubicBezTo>
                  <a:pt x="5" y="567"/>
                  <a:pt x="5" y="567"/>
                  <a:pt x="5" y="567"/>
                </a:cubicBezTo>
                <a:cubicBezTo>
                  <a:pt x="3" y="557"/>
                  <a:pt x="3" y="557"/>
                  <a:pt x="3" y="557"/>
                </a:cubicBezTo>
                <a:cubicBezTo>
                  <a:pt x="13" y="558"/>
                  <a:pt x="13" y="558"/>
                  <a:pt x="13" y="558"/>
                </a:cubicBezTo>
                <a:cubicBezTo>
                  <a:pt x="19" y="537"/>
                  <a:pt x="19" y="537"/>
                  <a:pt x="19" y="537"/>
                </a:cubicBezTo>
                <a:cubicBezTo>
                  <a:pt x="19" y="537"/>
                  <a:pt x="36" y="539"/>
                  <a:pt x="39" y="538"/>
                </a:cubicBezTo>
                <a:cubicBezTo>
                  <a:pt x="41" y="538"/>
                  <a:pt x="54" y="524"/>
                  <a:pt x="55" y="524"/>
                </a:cubicBezTo>
                <a:cubicBezTo>
                  <a:pt x="57" y="524"/>
                  <a:pt x="67" y="524"/>
                  <a:pt x="67" y="524"/>
                </a:cubicBezTo>
                <a:cubicBezTo>
                  <a:pt x="70" y="530"/>
                  <a:pt x="70" y="530"/>
                  <a:pt x="70" y="530"/>
                </a:cubicBezTo>
                <a:cubicBezTo>
                  <a:pt x="76" y="524"/>
                  <a:pt x="76" y="524"/>
                  <a:pt x="76" y="524"/>
                </a:cubicBezTo>
                <a:cubicBezTo>
                  <a:pt x="76" y="524"/>
                  <a:pt x="79" y="528"/>
                  <a:pt x="80" y="528"/>
                </a:cubicBezTo>
                <a:cubicBezTo>
                  <a:pt x="81" y="529"/>
                  <a:pt x="83" y="534"/>
                  <a:pt x="83" y="535"/>
                </a:cubicBezTo>
                <a:cubicBezTo>
                  <a:pt x="83" y="535"/>
                  <a:pt x="95" y="542"/>
                  <a:pt x="96" y="542"/>
                </a:cubicBezTo>
                <a:cubicBezTo>
                  <a:pt x="97" y="542"/>
                  <a:pt x="109" y="539"/>
                  <a:pt x="109" y="539"/>
                </a:cubicBezTo>
                <a:cubicBezTo>
                  <a:pt x="125" y="523"/>
                  <a:pt x="125" y="523"/>
                  <a:pt x="125" y="523"/>
                </a:cubicBezTo>
                <a:cubicBezTo>
                  <a:pt x="136" y="522"/>
                  <a:pt x="136" y="522"/>
                  <a:pt x="136" y="522"/>
                </a:cubicBezTo>
                <a:cubicBezTo>
                  <a:pt x="152" y="526"/>
                  <a:pt x="152" y="526"/>
                  <a:pt x="152" y="526"/>
                </a:cubicBezTo>
                <a:cubicBezTo>
                  <a:pt x="166" y="527"/>
                  <a:pt x="166" y="527"/>
                  <a:pt x="166" y="527"/>
                </a:cubicBezTo>
                <a:cubicBezTo>
                  <a:pt x="177" y="514"/>
                  <a:pt x="177" y="514"/>
                  <a:pt x="177" y="514"/>
                </a:cubicBezTo>
                <a:cubicBezTo>
                  <a:pt x="193" y="508"/>
                  <a:pt x="193" y="508"/>
                  <a:pt x="193" y="508"/>
                </a:cubicBezTo>
                <a:cubicBezTo>
                  <a:pt x="193" y="508"/>
                  <a:pt x="220" y="508"/>
                  <a:pt x="221" y="508"/>
                </a:cubicBezTo>
                <a:cubicBezTo>
                  <a:pt x="222" y="507"/>
                  <a:pt x="230" y="499"/>
                  <a:pt x="230" y="499"/>
                </a:cubicBezTo>
                <a:cubicBezTo>
                  <a:pt x="239" y="498"/>
                  <a:pt x="239" y="498"/>
                  <a:pt x="239" y="498"/>
                </a:cubicBezTo>
                <a:cubicBezTo>
                  <a:pt x="245" y="490"/>
                  <a:pt x="245" y="490"/>
                  <a:pt x="245" y="490"/>
                </a:cubicBezTo>
                <a:cubicBezTo>
                  <a:pt x="244" y="471"/>
                  <a:pt x="244" y="471"/>
                  <a:pt x="244" y="471"/>
                </a:cubicBezTo>
                <a:cubicBezTo>
                  <a:pt x="259" y="458"/>
                  <a:pt x="259" y="458"/>
                  <a:pt x="259" y="458"/>
                </a:cubicBezTo>
                <a:cubicBezTo>
                  <a:pt x="259" y="458"/>
                  <a:pt x="270" y="456"/>
                  <a:pt x="270" y="455"/>
                </a:cubicBezTo>
                <a:cubicBezTo>
                  <a:pt x="271" y="455"/>
                  <a:pt x="271" y="421"/>
                  <a:pt x="271" y="421"/>
                </a:cubicBezTo>
                <a:cubicBezTo>
                  <a:pt x="265" y="413"/>
                  <a:pt x="265" y="413"/>
                  <a:pt x="265" y="413"/>
                </a:cubicBezTo>
                <a:cubicBezTo>
                  <a:pt x="265" y="395"/>
                  <a:pt x="265" y="395"/>
                  <a:pt x="265" y="395"/>
                </a:cubicBezTo>
                <a:cubicBezTo>
                  <a:pt x="265" y="395"/>
                  <a:pt x="271" y="388"/>
                  <a:pt x="271" y="387"/>
                </a:cubicBezTo>
                <a:cubicBezTo>
                  <a:pt x="270" y="385"/>
                  <a:pt x="268" y="381"/>
                  <a:pt x="268" y="380"/>
                </a:cubicBezTo>
                <a:cubicBezTo>
                  <a:pt x="268" y="379"/>
                  <a:pt x="259" y="375"/>
                  <a:pt x="259" y="375"/>
                </a:cubicBezTo>
                <a:cubicBezTo>
                  <a:pt x="259" y="375"/>
                  <a:pt x="256" y="373"/>
                  <a:pt x="256" y="372"/>
                </a:cubicBezTo>
                <a:cubicBezTo>
                  <a:pt x="256" y="371"/>
                  <a:pt x="270" y="368"/>
                  <a:pt x="272" y="367"/>
                </a:cubicBezTo>
                <a:cubicBezTo>
                  <a:pt x="273" y="366"/>
                  <a:pt x="301" y="368"/>
                  <a:pt x="302" y="368"/>
                </a:cubicBezTo>
                <a:cubicBezTo>
                  <a:pt x="303" y="368"/>
                  <a:pt x="317" y="373"/>
                  <a:pt x="317" y="373"/>
                </a:cubicBezTo>
                <a:cubicBezTo>
                  <a:pt x="332" y="374"/>
                  <a:pt x="332" y="374"/>
                  <a:pt x="332" y="374"/>
                </a:cubicBezTo>
                <a:cubicBezTo>
                  <a:pt x="334" y="378"/>
                  <a:pt x="334" y="378"/>
                  <a:pt x="334" y="378"/>
                </a:cubicBezTo>
                <a:cubicBezTo>
                  <a:pt x="339" y="379"/>
                  <a:pt x="339" y="379"/>
                  <a:pt x="339" y="379"/>
                </a:cubicBezTo>
                <a:cubicBezTo>
                  <a:pt x="340" y="376"/>
                  <a:pt x="340" y="376"/>
                  <a:pt x="340" y="376"/>
                </a:cubicBezTo>
                <a:cubicBezTo>
                  <a:pt x="344" y="373"/>
                  <a:pt x="344" y="373"/>
                  <a:pt x="344" y="373"/>
                </a:cubicBezTo>
                <a:cubicBezTo>
                  <a:pt x="343" y="369"/>
                  <a:pt x="343" y="369"/>
                  <a:pt x="343" y="369"/>
                </a:cubicBezTo>
                <a:cubicBezTo>
                  <a:pt x="342" y="367"/>
                  <a:pt x="342" y="367"/>
                  <a:pt x="342" y="367"/>
                </a:cubicBezTo>
                <a:cubicBezTo>
                  <a:pt x="339" y="362"/>
                  <a:pt x="339" y="362"/>
                  <a:pt x="339" y="362"/>
                </a:cubicBezTo>
                <a:cubicBezTo>
                  <a:pt x="334" y="357"/>
                  <a:pt x="334" y="357"/>
                  <a:pt x="334" y="357"/>
                </a:cubicBezTo>
                <a:cubicBezTo>
                  <a:pt x="331" y="355"/>
                  <a:pt x="331" y="355"/>
                  <a:pt x="331" y="355"/>
                </a:cubicBezTo>
                <a:cubicBezTo>
                  <a:pt x="351" y="329"/>
                  <a:pt x="351" y="329"/>
                  <a:pt x="351" y="329"/>
                </a:cubicBezTo>
                <a:cubicBezTo>
                  <a:pt x="364" y="292"/>
                  <a:pt x="364" y="292"/>
                  <a:pt x="364" y="292"/>
                </a:cubicBezTo>
                <a:cubicBezTo>
                  <a:pt x="364" y="292"/>
                  <a:pt x="370" y="293"/>
                  <a:pt x="371" y="293"/>
                </a:cubicBezTo>
                <a:cubicBezTo>
                  <a:pt x="372" y="293"/>
                  <a:pt x="380" y="295"/>
                  <a:pt x="380" y="295"/>
                </a:cubicBezTo>
                <a:cubicBezTo>
                  <a:pt x="384" y="303"/>
                  <a:pt x="384" y="303"/>
                  <a:pt x="384" y="303"/>
                </a:cubicBezTo>
                <a:cubicBezTo>
                  <a:pt x="384" y="303"/>
                  <a:pt x="394" y="307"/>
                  <a:pt x="395" y="307"/>
                </a:cubicBezTo>
                <a:cubicBezTo>
                  <a:pt x="396" y="307"/>
                  <a:pt x="403" y="308"/>
                  <a:pt x="404" y="308"/>
                </a:cubicBezTo>
                <a:cubicBezTo>
                  <a:pt x="404" y="308"/>
                  <a:pt x="410" y="308"/>
                  <a:pt x="410" y="308"/>
                </a:cubicBezTo>
                <a:cubicBezTo>
                  <a:pt x="411" y="315"/>
                  <a:pt x="411" y="315"/>
                  <a:pt x="411" y="315"/>
                </a:cubicBezTo>
                <a:cubicBezTo>
                  <a:pt x="416" y="320"/>
                  <a:pt x="416" y="320"/>
                  <a:pt x="416" y="320"/>
                </a:cubicBezTo>
                <a:cubicBezTo>
                  <a:pt x="423" y="318"/>
                  <a:pt x="423" y="318"/>
                  <a:pt x="423" y="318"/>
                </a:cubicBezTo>
                <a:cubicBezTo>
                  <a:pt x="435" y="310"/>
                  <a:pt x="435" y="310"/>
                  <a:pt x="435" y="310"/>
                </a:cubicBezTo>
                <a:cubicBezTo>
                  <a:pt x="443" y="309"/>
                  <a:pt x="443" y="309"/>
                  <a:pt x="443" y="309"/>
                </a:cubicBezTo>
                <a:cubicBezTo>
                  <a:pt x="451" y="302"/>
                  <a:pt x="451" y="302"/>
                  <a:pt x="451" y="302"/>
                </a:cubicBezTo>
                <a:cubicBezTo>
                  <a:pt x="450" y="267"/>
                  <a:pt x="450" y="267"/>
                  <a:pt x="450" y="267"/>
                </a:cubicBezTo>
                <a:cubicBezTo>
                  <a:pt x="459" y="254"/>
                  <a:pt x="459" y="254"/>
                  <a:pt x="459" y="254"/>
                </a:cubicBezTo>
                <a:cubicBezTo>
                  <a:pt x="459" y="254"/>
                  <a:pt x="467" y="252"/>
                  <a:pt x="468" y="252"/>
                </a:cubicBezTo>
                <a:cubicBezTo>
                  <a:pt x="469" y="252"/>
                  <a:pt x="477" y="251"/>
                  <a:pt x="478" y="250"/>
                </a:cubicBezTo>
                <a:cubicBezTo>
                  <a:pt x="479" y="250"/>
                  <a:pt x="488" y="245"/>
                  <a:pt x="488" y="245"/>
                </a:cubicBezTo>
                <a:cubicBezTo>
                  <a:pt x="489" y="224"/>
                  <a:pt x="489" y="224"/>
                  <a:pt x="489" y="224"/>
                </a:cubicBezTo>
                <a:cubicBezTo>
                  <a:pt x="497" y="225"/>
                  <a:pt x="497" y="225"/>
                  <a:pt x="497" y="225"/>
                </a:cubicBezTo>
                <a:cubicBezTo>
                  <a:pt x="497" y="225"/>
                  <a:pt x="509" y="231"/>
                  <a:pt x="509" y="231"/>
                </a:cubicBezTo>
                <a:cubicBezTo>
                  <a:pt x="510" y="231"/>
                  <a:pt x="520" y="229"/>
                  <a:pt x="520" y="229"/>
                </a:cubicBezTo>
                <a:cubicBezTo>
                  <a:pt x="520" y="229"/>
                  <a:pt x="519" y="236"/>
                  <a:pt x="519" y="236"/>
                </a:cubicBezTo>
                <a:cubicBezTo>
                  <a:pt x="518" y="236"/>
                  <a:pt x="516" y="244"/>
                  <a:pt x="516" y="244"/>
                </a:cubicBezTo>
                <a:cubicBezTo>
                  <a:pt x="520" y="250"/>
                  <a:pt x="520" y="250"/>
                  <a:pt x="520" y="250"/>
                </a:cubicBezTo>
                <a:cubicBezTo>
                  <a:pt x="520" y="250"/>
                  <a:pt x="521" y="255"/>
                  <a:pt x="521" y="255"/>
                </a:cubicBezTo>
                <a:cubicBezTo>
                  <a:pt x="520" y="256"/>
                  <a:pt x="519" y="260"/>
                  <a:pt x="519" y="260"/>
                </a:cubicBezTo>
                <a:cubicBezTo>
                  <a:pt x="530" y="264"/>
                  <a:pt x="530" y="264"/>
                  <a:pt x="530" y="264"/>
                </a:cubicBezTo>
                <a:cubicBezTo>
                  <a:pt x="534" y="271"/>
                  <a:pt x="534" y="271"/>
                  <a:pt x="534" y="271"/>
                </a:cubicBezTo>
                <a:cubicBezTo>
                  <a:pt x="534" y="271"/>
                  <a:pt x="537" y="277"/>
                  <a:pt x="537" y="279"/>
                </a:cubicBezTo>
                <a:cubicBezTo>
                  <a:pt x="537" y="281"/>
                  <a:pt x="538" y="288"/>
                  <a:pt x="538" y="288"/>
                </a:cubicBezTo>
                <a:cubicBezTo>
                  <a:pt x="544" y="290"/>
                  <a:pt x="544" y="290"/>
                  <a:pt x="544" y="290"/>
                </a:cubicBezTo>
                <a:cubicBezTo>
                  <a:pt x="556" y="290"/>
                  <a:pt x="556" y="290"/>
                  <a:pt x="556" y="290"/>
                </a:cubicBezTo>
                <a:cubicBezTo>
                  <a:pt x="556" y="284"/>
                  <a:pt x="556" y="284"/>
                  <a:pt x="556" y="284"/>
                </a:cubicBezTo>
                <a:cubicBezTo>
                  <a:pt x="562" y="285"/>
                  <a:pt x="562" y="285"/>
                  <a:pt x="562" y="285"/>
                </a:cubicBezTo>
                <a:cubicBezTo>
                  <a:pt x="562" y="285"/>
                  <a:pt x="563" y="289"/>
                  <a:pt x="564" y="290"/>
                </a:cubicBezTo>
                <a:cubicBezTo>
                  <a:pt x="564" y="290"/>
                  <a:pt x="568" y="295"/>
                  <a:pt x="569" y="296"/>
                </a:cubicBezTo>
                <a:cubicBezTo>
                  <a:pt x="570" y="296"/>
                  <a:pt x="576" y="303"/>
                  <a:pt x="577" y="304"/>
                </a:cubicBezTo>
                <a:cubicBezTo>
                  <a:pt x="578" y="305"/>
                  <a:pt x="580" y="307"/>
                  <a:pt x="581" y="310"/>
                </a:cubicBezTo>
                <a:cubicBezTo>
                  <a:pt x="583" y="313"/>
                  <a:pt x="585" y="318"/>
                  <a:pt x="585" y="319"/>
                </a:cubicBezTo>
                <a:cubicBezTo>
                  <a:pt x="585" y="320"/>
                  <a:pt x="591" y="339"/>
                  <a:pt x="591" y="339"/>
                </a:cubicBezTo>
                <a:cubicBezTo>
                  <a:pt x="591" y="339"/>
                  <a:pt x="595" y="345"/>
                  <a:pt x="596" y="346"/>
                </a:cubicBezTo>
                <a:cubicBezTo>
                  <a:pt x="597" y="346"/>
                  <a:pt x="595" y="351"/>
                  <a:pt x="595" y="352"/>
                </a:cubicBezTo>
                <a:cubicBezTo>
                  <a:pt x="594" y="353"/>
                  <a:pt x="592" y="359"/>
                  <a:pt x="592" y="359"/>
                </a:cubicBezTo>
                <a:cubicBezTo>
                  <a:pt x="592" y="360"/>
                  <a:pt x="588" y="365"/>
                  <a:pt x="588" y="366"/>
                </a:cubicBezTo>
                <a:cubicBezTo>
                  <a:pt x="587" y="367"/>
                  <a:pt x="585" y="369"/>
                  <a:pt x="586" y="371"/>
                </a:cubicBezTo>
                <a:cubicBezTo>
                  <a:pt x="586" y="373"/>
                  <a:pt x="589" y="376"/>
                  <a:pt x="589" y="379"/>
                </a:cubicBezTo>
                <a:cubicBezTo>
                  <a:pt x="589" y="381"/>
                  <a:pt x="588" y="382"/>
                  <a:pt x="588" y="384"/>
                </a:cubicBezTo>
                <a:cubicBezTo>
                  <a:pt x="588" y="385"/>
                  <a:pt x="594" y="387"/>
                  <a:pt x="587" y="390"/>
                </a:cubicBezTo>
                <a:cubicBezTo>
                  <a:pt x="579" y="393"/>
                  <a:pt x="579" y="395"/>
                  <a:pt x="579" y="395"/>
                </a:cubicBezTo>
                <a:cubicBezTo>
                  <a:pt x="583" y="412"/>
                  <a:pt x="583" y="412"/>
                  <a:pt x="583" y="412"/>
                </a:cubicBezTo>
                <a:cubicBezTo>
                  <a:pt x="597" y="422"/>
                  <a:pt x="597" y="422"/>
                  <a:pt x="597" y="422"/>
                </a:cubicBezTo>
                <a:cubicBezTo>
                  <a:pt x="597" y="422"/>
                  <a:pt x="606" y="427"/>
                  <a:pt x="606" y="428"/>
                </a:cubicBezTo>
                <a:cubicBezTo>
                  <a:pt x="607" y="428"/>
                  <a:pt x="621" y="430"/>
                  <a:pt x="621" y="430"/>
                </a:cubicBezTo>
                <a:cubicBezTo>
                  <a:pt x="661" y="434"/>
                  <a:pt x="661" y="434"/>
                  <a:pt x="661" y="434"/>
                </a:cubicBezTo>
                <a:cubicBezTo>
                  <a:pt x="669" y="441"/>
                  <a:pt x="669" y="441"/>
                  <a:pt x="669" y="441"/>
                </a:cubicBezTo>
                <a:cubicBezTo>
                  <a:pt x="669" y="441"/>
                  <a:pt x="680" y="452"/>
                  <a:pt x="683" y="455"/>
                </a:cubicBezTo>
                <a:cubicBezTo>
                  <a:pt x="686" y="459"/>
                  <a:pt x="691" y="463"/>
                  <a:pt x="693" y="465"/>
                </a:cubicBezTo>
                <a:cubicBezTo>
                  <a:pt x="696" y="467"/>
                  <a:pt x="704" y="472"/>
                  <a:pt x="704" y="472"/>
                </a:cubicBezTo>
                <a:cubicBezTo>
                  <a:pt x="711" y="470"/>
                  <a:pt x="711" y="470"/>
                  <a:pt x="711" y="470"/>
                </a:cubicBezTo>
                <a:cubicBezTo>
                  <a:pt x="711" y="470"/>
                  <a:pt x="717" y="477"/>
                  <a:pt x="718" y="479"/>
                </a:cubicBezTo>
                <a:cubicBezTo>
                  <a:pt x="719" y="481"/>
                  <a:pt x="724" y="489"/>
                  <a:pt x="724" y="491"/>
                </a:cubicBezTo>
                <a:cubicBezTo>
                  <a:pt x="725" y="493"/>
                  <a:pt x="734" y="520"/>
                  <a:pt x="735" y="521"/>
                </a:cubicBezTo>
                <a:cubicBezTo>
                  <a:pt x="735" y="523"/>
                  <a:pt x="745" y="537"/>
                  <a:pt x="746" y="538"/>
                </a:cubicBezTo>
                <a:cubicBezTo>
                  <a:pt x="747" y="540"/>
                  <a:pt x="760" y="546"/>
                  <a:pt x="760" y="546"/>
                </a:cubicBezTo>
                <a:cubicBezTo>
                  <a:pt x="761" y="546"/>
                  <a:pt x="779" y="547"/>
                  <a:pt x="779" y="547"/>
                </a:cubicBezTo>
                <a:cubicBezTo>
                  <a:pt x="802" y="550"/>
                  <a:pt x="802" y="550"/>
                  <a:pt x="802" y="550"/>
                </a:cubicBezTo>
                <a:cubicBezTo>
                  <a:pt x="815" y="557"/>
                  <a:pt x="815" y="557"/>
                  <a:pt x="815" y="557"/>
                </a:cubicBezTo>
                <a:cubicBezTo>
                  <a:pt x="815" y="557"/>
                  <a:pt x="830" y="555"/>
                  <a:pt x="831" y="555"/>
                </a:cubicBezTo>
                <a:cubicBezTo>
                  <a:pt x="832" y="555"/>
                  <a:pt x="850" y="556"/>
                  <a:pt x="850" y="556"/>
                </a:cubicBezTo>
                <a:cubicBezTo>
                  <a:pt x="863" y="554"/>
                  <a:pt x="863" y="554"/>
                  <a:pt x="863" y="554"/>
                </a:cubicBezTo>
                <a:cubicBezTo>
                  <a:pt x="863" y="554"/>
                  <a:pt x="863" y="552"/>
                  <a:pt x="866" y="554"/>
                </a:cubicBezTo>
                <a:cubicBezTo>
                  <a:pt x="868" y="555"/>
                  <a:pt x="882" y="562"/>
                  <a:pt x="882" y="562"/>
                </a:cubicBezTo>
                <a:cubicBezTo>
                  <a:pt x="900" y="562"/>
                  <a:pt x="900" y="562"/>
                  <a:pt x="900" y="562"/>
                </a:cubicBezTo>
                <a:cubicBezTo>
                  <a:pt x="900" y="562"/>
                  <a:pt x="912" y="557"/>
                  <a:pt x="913" y="558"/>
                </a:cubicBezTo>
                <a:cubicBezTo>
                  <a:pt x="914" y="559"/>
                  <a:pt x="929" y="571"/>
                  <a:pt x="929" y="572"/>
                </a:cubicBezTo>
                <a:cubicBezTo>
                  <a:pt x="930" y="573"/>
                  <a:pt x="951" y="585"/>
                  <a:pt x="951" y="585"/>
                </a:cubicBezTo>
                <a:cubicBezTo>
                  <a:pt x="951" y="585"/>
                  <a:pt x="958" y="586"/>
                  <a:pt x="960" y="586"/>
                </a:cubicBezTo>
                <a:cubicBezTo>
                  <a:pt x="961" y="587"/>
                  <a:pt x="972" y="590"/>
                  <a:pt x="973" y="591"/>
                </a:cubicBezTo>
                <a:cubicBezTo>
                  <a:pt x="974" y="591"/>
                  <a:pt x="978" y="595"/>
                  <a:pt x="982" y="595"/>
                </a:cubicBezTo>
                <a:cubicBezTo>
                  <a:pt x="985" y="595"/>
                  <a:pt x="993" y="593"/>
                  <a:pt x="994" y="593"/>
                </a:cubicBezTo>
                <a:cubicBezTo>
                  <a:pt x="995" y="593"/>
                  <a:pt x="1003" y="592"/>
                  <a:pt x="1004" y="592"/>
                </a:cubicBezTo>
                <a:cubicBezTo>
                  <a:pt x="1005" y="592"/>
                  <a:pt x="1007" y="596"/>
                  <a:pt x="1008" y="597"/>
                </a:cubicBezTo>
                <a:cubicBezTo>
                  <a:pt x="1008" y="598"/>
                  <a:pt x="1010" y="604"/>
                  <a:pt x="1011" y="604"/>
                </a:cubicBezTo>
                <a:cubicBezTo>
                  <a:pt x="1012" y="604"/>
                  <a:pt x="1019" y="605"/>
                  <a:pt x="1019" y="605"/>
                </a:cubicBezTo>
                <a:cubicBezTo>
                  <a:pt x="1053" y="580"/>
                  <a:pt x="1053" y="580"/>
                  <a:pt x="1053" y="580"/>
                </a:cubicBezTo>
                <a:cubicBezTo>
                  <a:pt x="1077" y="572"/>
                  <a:pt x="1077" y="572"/>
                  <a:pt x="1077" y="572"/>
                </a:cubicBezTo>
                <a:cubicBezTo>
                  <a:pt x="1091" y="565"/>
                  <a:pt x="1091" y="565"/>
                  <a:pt x="1091" y="565"/>
                </a:cubicBezTo>
                <a:cubicBezTo>
                  <a:pt x="1091" y="565"/>
                  <a:pt x="1098" y="564"/>
                  <a:pt x="1099" y="564"/>
                </a:cubicBezTo>
                <a:cubicBezTo>
                  <a:pt x="1100" y="564"/>
                  <a:pt x="1104" y="564"/>
                  <a:pt x="1104" y="564"/>
                </a:cubicBezTo>
                <a:cubicBezTo>
                  <a:pt x="1118" y="559"/>
                  <a:pt x="1118" y="559"/>
                  <a:pt x="1118" y="559"/>
                </a:cubicBezTo>
                <a:cubicBezTo>
                  <a:pt x="1134" y="558"/>
                  <a:pt x="1134" y="558"/>
                  <a:pt x="1134" y="558"/>
                </a:cubicBezTo>
                <a:cubicBezTo>
                  <a:pt x="1178" y="543"/>
                  <a:pt x="1178" y="543"/>
                  <a:pt x="1178" y="543"/>
                </a:cubicBezTo>
                <a:cubicBezTo>
                  <a:pt x="1178" y="543"/>
                  <a:pt x="1192" y="533"/>
                  <a:pt x="1193" y="533"/>
                </a:cubicBezTo>
                <a:cubicBezTo>
                  <a:pt x="1194" y="532"/>
                  <a:pt x="1198" y="520"/>
                  <a:pt x="1198" y="519"/>
                </a:cubicBezTo>
                <a:cubicBezTo>
                  <a:pt x="1198" y="518"/>
                  <a:pt x="1204" y="511"/>
                  <a:pt x="1206" y="511"/>
                </a:cubicBezTo>
                <a:cubicBezTo>
                  <a:pt x="1208" y="510"/>
                  <a:pt x="1223" y="505"/>
                  <a:pt x="1225" y="505"/>
                </a:cubicBezTo>
                <a:cubicBezTo>
                  <a:pt x="1228" y="504"/>
                  <a:pt x="1236" y="498"/>
                  <a:pt x="1236" y="496"/>
                </a:cubicBezTo>
                <a:cubicBezTo>
                  <a:pt x="1236" y="494"/>
                  <a:pt x="1229" y="483"/>
                  <a:pt x="1229" y="483"/>
                </a:cubicBezTo>
                <a:cubicBezTo>
                  <a:pt x="1229" y="483"/>
                  <a:pt x="1223" y="476"/>
                  <a:pt x="1223" y="476"/>
                </a:cubicBezTo>
                <a:cubicBezTo>
                  <a:pt x="1222" y="476"/>
                  <a:pt x="1213" y="466"/>
                  <a:pt x="1213" y="466"/>
                </a:cubicBezTo>
                <a:close/>
              </a:path>
            </a:pathLst>
          </a:custGeom>
          <a:noFill/>
          <a:ln w="28575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AD0BD37-52E6-4C55-8125-6240711BA51B}"/>
              </a:ext>
            </a:extLst>
          </p:cNvPr>
          <p:cNvSpPr txBox="1"/>
          <p:nvPr/>
        </p:nvSpPr>
        <p:spPr>
          <a:xfrm>
            <a:off x="1031177" y="635341"/>
            <a:ext cx="741682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四、项目开发中遇到的问题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 1</a:t>
            </a:r>
            <a:r>
              <a:rPr lang="zh-CN" altLang="en-US" dirty="0">
                <a:solidFill>
                  <a:schemeClr val="bg1"/>
                </a:solidFill>
              </a:rPr>
              <a:t>、项目初始化文档构建不完善，考虑不足，缺少很多必要的文件，还有文档的结构不合理，实际开发中有冲突。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 2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 err="1">
                <a:solidFill>
                  <a:schemeClr val="bg1"/>
                </a:solidFill>
              </a:rPr>
              <a:t>svn</a:t>
            </a:r>
            <a:r>
              <a:rPr lang="zh-CN" altLang="en-US" dirty="0">
                <a:solidFill>
                  <a:schemeClr val="bg1"/>
                </a:solidFill>
              </a:rPr>
              <a:t>使用不熟练，存在冲突不知如何解决。还有更改他人代码的情况，更改公共文件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 3</a:t>
            </a:r>
            <a:r>
              <a:rPr lang="zh-CN" altLang="en-US" dirty="0">
                <a:solidFill>
                  <a:schemeClr val="bg1"/>
                </a:solidFill>
              </a:rPr>
              <a:t>、项目分工不合理，没有充分考虑组员的实际情况，导致项目开发有困难，各种不必要的</a:t>
            </a:r>
            <a:r>
              <a:rPr lang="en-US" altLang="zh-CN" dirty="0">
                <a:solidFill>
                  <a:schemeClr val="bg1"/>
                </a:solidFill>
              </a:rPr>
              <a:t>bug</a:t>
            </a:r>
            <a:r>
              <a:rPr lang="zh-CN" altLang="en-US" dirty="0">
                <a:solidFill>
                  <a:schemeClr val="bg1"/>
                </a:solidFill>
              </a:rPr>
              <a:t>层出不穷。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4</a:t>
            </a:r>
            <a:r>
              <a:rPr lang="zh-CN" altLang="en-US" dirty="0">
                <a:solidFill>
                  <a:schemeClr val="bg1"/>
                </a:solidFill>
              </a:rPr>
              <a:t>、组员之间沟通不够，项目整合难度有点大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 5</a:t>
            </a:r>
            <a:r>
              <a:rPr lang="zh-CN" altLang="en-US" dirty="0">
                <a:solidFill>
                  <a:schemeClr val="bg1"/>
                </a:solidFill>
              </a:rPr>
              <a:t>、个人开发没有严格遵守开发方式，后期修改难度大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五、项目问题的解决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1</a:t>
            </a:r>
            <a:r>
              <a:rPr lang="zh-CN" altLang="en-US" dirty="0">
                <a:solidFill>
                  <a:schemeClr val="bg1"/>
                </a:solidFill>
              </a:rPr>
              <a:t>、组员之间及时的沟通，解决代码冲突问题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2</a:t>
            </a:r>
            <a:r>
              <a:rPr lang="zh-CN" altLang="en-US" dirty="0">
                <a:solidFill>
                  <a:schemeClr val="bg1"/>
                </a:solidFill>
              </a:rPr>
              <a:t>、互相帮助，及时的解决问题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51862"/>
      </p:ext>
    </p:extLst>
  </p:cSld>
  <p:clrMapOvr>
    <a:masterClrMapping/>
  </p:clrMapOvr>
  <p:transition spd="slow" advClick="0" advTm="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576064" cy="51435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B3AF41F-E257-4D0A-8339-63DD79C6E5AE}"/>
              </a:ext>
            </a:extLst>
          </p:cNvPr>
          <p:cNvSpPr txBox="1"/>
          <p:nvPr/>
        </p:nvSpPr>
        <p:spPr>
          <a:xfrm>
            <a:off x="1115616" y="267494"/>
            <a:ext cx="68407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六、项目总结与经验教训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</a:t>
            </a:r>
            <a:r>
              <a:rPr lang="zh-CN" altLang="en-US" dirty="0">
                <a:solidFill>
                  <a:schemeClr val="bg1"/>
                </a:solidFill>
              </a:rPr>
              <a:t>通过慢慢买项目的实践，大家都得到了很大的提升与巩固，虽然开发中遇到了很多的问题，但是经过大家的精诚协作，问题得到了很好的解决，获得宝贵的经验教训。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1</a:t>
            </a:r>
            <a:r>
              <a:rPr lang="zh-CN" altLang="en-US" dirty="0">
                <a:solidFill>
                  <a:schemeClr val="bg1"/>
                </a:solidFill>
              </a:rPr>
              <a:t>、项目开发前应当仔细阅读开发文档，明确项目的需求与开发难度，合理的进行分工。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2</a:t>
            </a:r>
            <a:r>
              <a:rPr lang="zh-CN" altLang="en-US" dirty="0">
                <a:solidFill>
                  <a:schemeClr val="bg1"/>
                </a:solidFill>
              </a:rPr>
              <a:t>、项目开发应当选用稳定与熟悉的技术，避免出现不稳定因素。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3</a:t>
            </a:r>
            <a:r>
              <a:rPr lang="zh-CN" altLang="en-US" dirty="0">
                <a:solidFill>
                  <a:schemeClr val="bg1"/>
                </a:solidFill>
              </a:rPr>
              <a:t>、团队合作要及时的沟通，一起解决问题。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4</a:t>
            </a:r>
            <a:r>
              <a:rPr lang="zh-CN" altLang="en-US" dirty="0">
                <a:solidFill>
                  <a:schemeClr val="bg1"/>
                </a:solidFill>
              </a:rPr>
              <a:t>、对于难以解决的问题，一定要及时的请教他人和查阅资料。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5</a:t>
            </a:r>
            <a:r>
              <a:rPr lang="zh-CN" altLang="en-US" dirty="0">
                <a:solidFill>
                  <a:schemeClr val="bg1"/>
                </a:solidFill>
              </a:rPr>
              <a:t>、熟能生巧，平时一定加强练习，对自己不熟练的知识和技术多多练习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6</a:t>
            </a:r>
            <a:r>
              <a:rPr lang="zh-CN" altLang="en-US" dirty="0">
                <a:solidFill>
                  <a:schemeClr val="bg1"/>
                </a:solidFill>
              </a:rPr>
              <a:t>、坚持不断的学习，对未知的领域敢于挑战</a:t>
            </a:r>
          </a:p>
        </p:txBody>
      </p:sp>
    </p:spTree>
    <p:extLst>
      <p:ext uri="{BB962C8B-B14F-4D97-AF65-F5344CB8AC3E}">
        <p14:creationId xmlns:p14="http://schemas.microsoft.com/office/powerpoint/2010/main" val="298224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1187624" y="1419622"/>
            <a:ext cx="67056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加油！</a:t>
            </a:r>
            <a:endParaRPr lang="en-US" altLang="zh-CN" sz="4400" b="1" dirty="0">
              <a:solidFill>
                <a:prstClr val="white"/>
              </a:solidFill>
              <a:latin typeface="汉仪丫丫体简" pitchFamily="2" charset="-122"/>
              <a:ea typeface="汉仪丫丫体简" pitchFamily="2" charset="-122"/>
            </a:endParaRPr>
          </a:p>
          <a:p>
            <a:pPr algn="ctr"/>
            <a:r>
              <a:rPr lang="zh-CN" altLang="en-US" sz="44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谢谢大家</a:t>
            </a:r>
            <a:endParaRPr lang="zh-CN" altLang="en-US" sz="4400" dirty="0"/>
          </a:p>
        </p:txBody>
      </p:sp>
      <p:sp>
        <p:nvSpPr>
          <p:cNvPr id="27" name="矩形 26"/>
          <p:cNvSpPr/>
          <p:nvPr/>
        </p:nvSpPr>
        <p:spPr>
          <a:xfrm>
            <a:off x="0" y="0"/>
            <a:ext cx="576064" cy="51435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654574"/>
      </p:ext>
    </p:extLst>
  </p:cSld>
  <p:clrMapOvr>
    <a:masterClrMapping/>
  </p:clrMapOvr>
  <p:transition spd="slow" advClick="0" advTm="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511660" y="2571750"/>
            <a:ext cx="61206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en-US" altLang="zh-CN" sz="24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I know you!</a:t>
            </a:r>
          </a:p>
        </p:txBody>
      </p:sp>
      <p:sp>
        <p:nvSpPr>
          <p:cNvPr id="28" name="矩形 27"/>
          <p:cNvSpPr/>
          <p:nvPr/>
        </p:nvSpPr>
        <p:spPr>
          <a:xfrm>
            <a:off x="3133144" y="1556087"/>
            <a:ext cx="287771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ct val="20000"/>
              </a:spcBef>
            </a:pPr>
            <a:r>
              <a:rPr lang="zh-CN" altLang="en-US" sz="60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我知道</a:t>
            </a:r>
            <a:r>
              <a:rPr lang="en-US" altLang="zh-CN" sz="6000" b="1" dirty="0">
                <a:solidFill>
                  <a:prstClr val="white"/>
                </a:solidFill>
                <a:latin typeface="汉仪丫丫体简" pitchFamily="2" charset="-122"/>
                <a:ea typeface="汉仪丫丫体简" pitchFamily="2" charset="-122"/>
              </a:rPr>
              <a:t>!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5868144" y="1228637"/>
            <a:ext cx="1125241" cy="800143"/>
            <a:chOff x="5868144" y="1228637"/>
            <a:chExt cx="1125241" cy="800143"/>
          </a:xfrm>
        </p:grpSpPr>
        <p:sp>
          <p:nvSpPr>
            <p:cNvPr id="30" name="Freeform 6"/>
            <p:cNvSpPr>
              <a:spLocks noEditPoints="1"/>
            </p:cNvSpPr>
            <p:nvPr/>
          </p:nvSpPr>
          <p:spPr bwMode="auto">
            <a:xfrm>
              <a:off x="5868144" y="1228637"/>
              <a:ext cx="1125241" cy="800143"/>
            </a:xfrm>
            <a:custGeom>
              <a:avLst/>
              <a:gdLst>
                <a:gd name="T0" fmla="*/ 6 w 118"/>
                <a:gd name="T1" fmla="*/ 84 h 84"/>
                <a:gd name="T2" fmla="*/ 35 w 118"/>
                <a:gd name="T3" fmla="*/ 72 h 84"/>
                <a:gd name="T4" fmla="*/ 35 w 118"/>
                <a:gd name="T5" fmla="*/ 72 h 84"/>
                <a:gd name="T6" fmla="*/ 59 w 118"/>
                <a:gd name="T7" fmla="*/ 75 h 84"/>
                <a:gd name="T8" fmla="*/ 98 w 118"/>
                <a:gd name="T9" fmla="*/ 66 h 84"/>
                <a:gd name="T10" fmla="*/ 118 w 118"/>
                <a:gd name="T11" fmla="*/ 42 h 84"/>
                <a:gd name="T12" fmla="*/ 118 w 118"/>
                <a:gd name="T13" fmla="*/ 37 h 84"/>
                <a:gd name="T14" fmla="*/ 118 w 118"/>
                <a:gd name="T15" fmla="*/ 33 h 84"/>
                <a:gd name="T16" fmla="*/ 98 w 118"/>
                <a:gd name="T17" fmla="*/ 9 h 84"/>
                <a:gd name="T18" fmla="*/ 59 w 118"/>
                <a:gd name="T19" fmla="*/ 0 h 84"/>
                <a:gd name="T20" fmla="*/ 20 w 118"/>
                <a:gd name="T21" fmla="*/ 9 h 84"/>
                <a:gd name="T22" fmla="*/ 0 w 118"/>
                <a:gd name="T23" fmla="*/ 33 h 84"/>
                <a:gd name="T24" fmla="*/ 0 w 118"/>
                <a:gd name="T25" fmla="*/ 37 h 84"/>
                <a:gd name="T26" fmla="*/ 15 w 118"/>
                <a:gd name="T27" fmla="*/ 62 h 84"/>
                <a:gd name="T28" fmla="*/ 15 w 118"/>
                <a:gd name="T29" fmla="*/ 62 h 84"/>
                <a:gd name="T30" fmla="*/ 6 w 118"/>
                <a:gd name="T31" fmla="*/ 84 h 84"/>
                <a:gd name="T32" fmla="*/ 25 w 118"/>
                <a:gd name="T33" fmla="*/ 60 h 84"/>
                <a:gd name="T34" fmla="*/ 22 w 118"/>
                <a:gd name="T35" fmla="*/ 58 h 84"/>
                <a:gd name="T36" fmla="*/ 8 w 118"/>
                <a:gd name="T37" fmla="*/ 37 h 84"/>
                <a:gd name="T38" fmla="*/ 8 w 118"/>
                <a:gd name="T39" fmla="*/ 34 h 84"/>
                <a:gd name="T40" fmla="*/ 24 w 118"/>
                <a:gd name="T41" fmla="*/ 16 h 84"/>
                <a:gd name="T42" fmla="*/ 59 w 118"/>
                <a:gd name="T43" fmla="*/ 7 h 84"/>
                <a:gd name="T44" fmla="*/ 94 w 118"/>
                <a:gd name="T45" fmla="*/ 16 h 84"/>
                <a:gd name="T46" fmla="*/ 110 w 118"/>
                <a:gd name="T47" fmla="*/ 34 h 84"/>
                <a:gd name="T48" fmla="*/ 110 w 118"/>
                <a:gd name="T49" fmla="*/ 37 h 84"/>
                <a:gd name="T50" fmla="*/ 110 w 118"/>
                <a:gd name="T51" fmla="*/ 40 h 84"/>
                <a:gd name="T52" fmla="*/ 94 w 118"/>
                <a:gd name="T53" fmla="*/ 59 h 84"/>
                <a:gd name="T54" fmla="*/ 59 w 118"/>
                <a:gd name="T55" fmla="*/ 67 h 84"/>
                <a:gd name="T56" fmla="*/ 36 w 118"/>
                <a:gd name="T57" fmla="*/ 64 h 84"/>
                <a:gd name="T58" fmla="*/ 34 w 118"/>
                <a:gd name="T59" fmla="*/ 63 h 84"/>
                <a:gd name="T60" fmla="*/ 18 w 118"/>
                <a:gd name="T61" fmla="*/ 72 h 84"/>
                <a:gd name="T62" fmla="*/ 25 w 118"/>
                <a:gd name="T63" fmla="*/ 6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8" h="84">
                  <a:moveTo>
                    <a:pt x="6" y="84"/>
                  </a:moveTo>
                  <a:cubicBezTo>
                    <a:pt x="35" y="72"/>
                    <a:pt x="35" y="72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43" y="74"/>
                    <a:pt x="51" y="75"/>
                    <a:pt x="59" y="75"/>
                  </a:cubicBezTo>
                  <a:cubicBezTo>
                    <a:pt x="72" y="75"/>
                    <a:pt x="86" y="72"/>
                    <a:pt x="98" y="66"/>
                  </a:cubicBezTo>
                  <a:cubicBezTo>
                    <a:pt x="107" y="61"/>
                    <a:pt x="116" y="52"/>
                    <a:pt x="118" y="42"/>
                  </a:cubicBezTo>
                  <a:cubicBezTo>
                    <a:pt x="118" y="40"/>
                    <a:pt x="118" y="39"/>
                    <a:pt x="118" y="37"/>
                  </a:cubicBezTo>
                  <a:cubicBezTo>
                    <a:pt x="118" y="36"/>
                    <a:pt x="118" y="34"/>
                    <a:pt x="118" y="33"/>
                  </a:cubicBezTo>
                  <a:cubicBezTo>
                    <a:pt x="116" y="22"/>
                    <a:pt x="107" y="14"/>
                    <a:pt x="98" y="9"/>
                  </a:cubicBezTo>
                  <a:cubicBezTo>
                    <a:pt x="86" y="2"/>
                    <a:pt x="72" y="0"/>
                    <a:pt x="59" y="0"/>
                  </a:cubicBezTo>
                  <a:cubicBezTo>
                    <a:pt x="46" y="0"/>
                    <a:pt x="32" y="2"/>
                    <a:pt x="20" y="9"/>
                  </a:cubicBezTo>
                  <a:cubicBezTo>
                    <a:pt x="11" y="14"/>
                    <a:pt x="2" y="22"/>
                    <a:pt x="0" y="33"/>
                  </a:cubicBezTo>
                  <a:cubicBezTo>
                    <a:pt x="0" y="34"/>
                    <a:pt x="0" y="36"/>
                    <a:pt x="0" y="37"/>
                  </a:cubicBezTo>
                  <a:cubicBezTo>
                    <a:pt x="0" y="48"/>
                    <a:pt x="6" y="56"/>
                    <a:pt x="15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6" y="84"/>
                    <a:pt x="6" y="84"/>
                    <a:pt x="6" y="84"/>
                  </a:cubicBezTo>
                  <a:close/>
                  <a:moveTo>
                    <a:pt x="25" y="60"/>
                  </a:moveTo>
                  <a:cubicBezTo>
                    <a:pt x="22" y="58"/>
                    <a:pt x="22" y="58"/>
                    <a:pt x="22" y="58"/>
                  </a:cubicBezTo>
                  <a:cubicBezTo>
                    <a:pt x="15" y="53"/>
                    <a:pt x="8" y="46"/>
                    <a:pt x="8" y="37"/>
                  </a:cubicBezTo>
                  <a:cubicBezTo>
                    <a:pt x="8" y="36"/>
                    <a:pt x="8" y="35"/>
                    <a:pt x="8" y="34"/>
                  </a:cubicBezTo>
                  <a:cubicBezTo>
                    <a:pt x="9" y="26"/>
                    <a:pt x="17" y="19"/>
                    <a:pt x="24" y="16"/>
                  </a:cubicBezTo>
                  <a:cubicBezTo>
                    <a:pt x="34" y="10"/>
                    <a:pt x="47" y="7"/>
                    <a:pt x="59" y="7"/>
                  </a:cubicBezTo>
                  <a:cubicBezTo>
                    <a:pt x="71" y="7"/>
                    <a:pt x="84" y="10"/>
                    <a:pt x="94" y="16"/>
                  </a:cubicBezTo>
                  <a:cubicBezTo>
                    <a:pt x="101" y="19"/>
                    <a:pt x="109" y="26"/>
                    <a:pt x="110" y="34"/>
                  </a:cubicBezTo>
                  <a:cubicBezTo>
                    <a:pt x="110" y="35"/>
                    <a:pt x="110" y="36"/>
                    <a:pt x="110" y="37"/>
                  </a:cubicBezTo>
                  <a:cubicBezTo>
                    <a:pt x="110" y="38"/>
                    <a:pt x="110" y="39"/>
                    <a:pt x="110" y="40"/>
                  </a:cubicBezTo>
                  <a:cubicBezTo>
                    <a:pt x="109" y="49"/>
                    <a:pt x="101" y="55"/>
                    <a:pt x="94" y="59"/>
                  </a:cubicBezTo>
                  <a:cubicBezTo>
                    <a:pt x="84" y="65"/>
                    <a:pt x="71" y="67"/>
                    <a:pt x="59" y="67"/>
                  </a:cubicBezTo>
                  <a:cubicBezTo>
                    <a:pt x="51" y="67"/>
                    <a:pt x="43" y="66"/>
                    <a:pt x="36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18" y="72"/>
                    <a:pt x="18" y="72"/>
                    <a:pt x="18" y="72"/>
                  </a:cubicBezTo>
                  <a:lnTo>
                    <a:pt x="25" y="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5926708" y="1252538"/>
              <a:ext cx="1008112" cy="5593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6379280" y="1235143"/>
              <a:ext cx="46839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spcBef>
                  <a:spcPct val="20000"/>
                </a:spcBef>
              </a:pPr>
              <a:r>
                <a:rPr lang="en-US" altLang="zh-CN" sz="3200" b="1" dirty="0">
                  <a:solidFill>
                    <a:srgbClr val="1C2A3A"/>
                  </a:solidFill>
                  <a:latin typeface="+mj-ea"/>
                  <a:ea typeface="+mj-ea"/>
                </a:rPr>
                <a:t>K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6021394" y="1405333"/>
              <a:ext cx="5654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20000"/>
                </a:spcBef>
              </a:pPr>
              <a:r>
                <a:rPr lang="en-US" altLang="zh-CN" b="1" dirty="0">
                  <a:solidFill>
                    <a:srgbClr val="1C2A3A"/>
                  </a:solidFill>
                  <a:latin typeface="+mj-ea"/>
                  <a:ea typeface="+mj-ea"/>
                </a:rPr>
                <a:t>Mr.</a:t>
              </a:r>
              <a:endParaRPr lang="zh-CN" altLang="en-US" b="1" dirty="0">
                <a:solidFill>
                  <a:srgbClr val="1C2A3A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0" y="0"/>
            <a:ext cx="576064" cy="51435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80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0">
        <p14:pan dir="u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5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 build="p"/>
      <p:bldP spid="9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</TotalTime>
  <Words>622</Words>
  <Application>Microsoft Office PowerPoint</Application>
  <PresentationFormat>全屏显示(16:9)</PresentationFormat>
  <Paragraphs>52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汉仪丫丫体简</vt:lpstr>
      <vt:lpstr>Impact</vt:lpstr>
      <vt:lpstr>微软雅黑</vt:lpstr>
      <vt:lpstr>Arial</vt:lpstr>
      <vt:lpstr>Verdana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ilovePPT.ORG</dc:creator>
  <cp:lastModifiedBy>冷弦曲</cp:lastModifiedBy>
  <cp:revision>120</cp:revision>
  <dcterms:created xsi:type="dcterms:W3CDTF">2010-08-11T17:26:33Z</dcterms:created>
  <dcterms:modified xsi:type="dcterms:W3CDTF">2017-07-20T08:07:52Z</dcterms:modified>
</cp:coreProperties>
</file>

<file path=docProps/thumbnail.jpeg>
</file>